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74" r:id="rId5"/>
    <p:sldId id="280" r:id="rId6"/>
    <p:sldId id="281" r:id="rId7"/>
    <p:sldId id="279" r:id="rId8"/>
    <p:sldId id="282" r:id="rId9"/>
    <p:sldId id="1169" r:id="rId10"/>
    <p:sldId id="1170" r:id="rId11"/>
    <p:sldId id="1171" r:id="rId12"/>
    <p:sldId id="1172" r:id="rId13"/>
    <p:sldId id="1151" r:id="rId14"/>
    <p:sldId id="1168" r:id="rId1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94FC15-E0B8-F089-36F8-4E1D149C077D}" name="Nemmie Stieha" initials="NS" userId="S::nemmie.stieha@dhr.idaho.gov::f8242024-655a-421e-97eb-b2d068d0b19a" providerId="AD"/>
  <p188:author id="{C918853A-56D8-7EC8-77E6-C04393A33F11}" name="Sheryl Nikkila" initials="SN" userId="S::sheryl.nikkila@dhr.idaho.gov::2b8dac55-b0b5-433d-985f-7fa30d536ad9" providerId="AD"/>
  <p188:author id="{50E49B9A-A942-F022-7EA0-130B3EEDCB3A}" name="Janelle White" initials="JW" userId="S::jwhite@dhr.idaho.gov::347137f9-767a-41b1-998a-5f3b5549b17f" providerId="AD"/>
  <p188:author id="{F11CDAF7-B70D-14CC-1B06-D67E92556836}" name="Angela Kraft Fisher" initials="" userId="S::akraft@dhr.idaho.gov::80d7bbc3-e491-4f4d-99e0-a344c3712b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3A9B40-E983-43DC-AFD3-EDE868CF1F17}" v="68" dt="2026-08-17T18:27:06.4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685" autoAdjust="0"/>
  </p:normalViewPr>
  <p:slideViewPr>
    <p:cSldViewPr snapToGrid="0">
      <p:cViewPr varScale="1">
        <p:scale>
          <a:sx n="62" d="100"/>
          <a:sy n="62" d="100"/>
        </p:scale>
        <p:origin x="235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mmie Stieha" userId="f8242024-655a-421e-97eb-b2d068d0b19a" providerId="ADAL" clId="{7B29DE14-7411-4FF9-8C92-F4FAFAE03B4A}"/>
    <pc:docChg chg="undo custSel addSld delSld modSld sldOrd">
      <pc:chgData name="Nemmie Stieha" userId="f8242024-655a-421e-97eb-b2d068d0b19a" providerId="ADAL" clId="{7B29DE14-7411-4FF9-8C92-F4FAFAE03B4A}" dt="2026-08-17T18:27:40.793" v="3255" actId="403"/>
      <pc:docMkLst>
        <pc:docMk/>
      </pc:docMkLst>
      <pc:sldChg chg="modSp mod">
        <pc:chgData name="Nemmie Stieha" userId="f8242024-655a-421e-97eb-b2d068d0b19a" providerId="ADAL" clId="{7B29DE14-7411-4FF9-8C92-F4FAFAE03B4A}" dt="2026-08-17T16:59:45.517" v="375" actId="20577"/>
        <pc:sldMkLst>
          <pc:docMk/>
          <pc:sldMk cId="3731464031" sldId="274"/>
        </pc:sldMkLst>
        <pc:spChg chg="mod">
          <ac:chgData name="Nemmie Stieha" userId="f8242024-655a-421e-97eb-b2d068d0b19a" providerId="ADAL" clId="{7B29DE14-7411-4FF9-8C92-F4FAFAE03B4A}" dt="2026-08-17T16:21:20.729" v="181" actId="5793"/>
          <ac:spMkLst>
            <pc:docMk/>
            <pc:sldMk cId="3731464031" sldId="274"/>
            <ac:spMk id="8" creationId="{BD0B335B-A759-0E9E-17A3-53CBC320C724}"/>
          </ac:spMkLst>
        </pc:spChg>
        <pc:spChg chg="mod">
          <ac:chgData name="Nemmie Stieha" userId="f8242024-655a-421e-97eb-b2d068d0b19a" providerId="ADAL" clId="{7B29DE14-7411-4FF9-8C92-F4FAFAE03B4A}" dt="2026-08-17T16:59:45.517" v="375" actId="20577"/>
          <ac:spMkLst>
            <pc:docMk/>
            <pc:sldMk cId="3731464031" sldId="274"/>
            <ac:spMk id="13" creationId="{98133443-3255-2900-DD15-E52DEC8CAC23}"/>
          </ac:spMkLst>
        </pc:spChg>
      </pc:sldChg>
      <pc:sldChg chg="modSp mod modNotesTx">
        <pc:chgData name="Nemmie Stieha" userId="f8242024-655a-421e-97eb-b2d068d0b19a" providerId="ADAL" clId="{7B29DE14-7411-4FF9-8C92-F4FAFAE03B4A}" dt="2026-08-17T17:57:04.561" v="1907" actId="20577"/>
        <pc:sldMkLst>
          <pc:docMk/>
          <pc:sldMk cId="416083401" sldId="279"/>
        </pc:sldMkLst>
        <pc:spChg chg="mod">
          <ac:chgData name="Nemmie Stieha" userId="f8242024-655a-421e-97eb-b2d068d0b19a" providerId="ADAL" clId="{7B29DE14-7411-4FF9-8C92-F4FAFAE03B4A}" dt="2026-08-17T17:42:28.870" v="971" actId="20577"/>
          <ac:spMkLst>
            <pc:docMk/>
            <pc:sldMk cId="416083401" sldId="279"/>
            <ac:spMk id="2" creationId="{07B080F3-B4D5-CBE4-642C-32A92A3974C1}"/>
          </ac:spMkLst>
        </pc:spChg>
        <pc:graphicFrameChg chg="mod modGraphic">
          <ac:chgData name="Nemmie Stieha" userId="f8242024-655a-421e-97eb-b2d068d0b19a" providerId="ADAL" clId="{7B29DE14-7411-4FF9-8C92-F4FAFAE03B4A}" dt="2026-08-17T17:47:59.089" v="1573" actId="108"/>
          <ac:graphicFrameMkLst>
            <pc:docMk/>
            <pc:sldMk cId="416083401" sldId="279"/>
            <ac:graphicFrameMk id="3" creationId="{FFD74FA5-7589-6F00-A0FD-C3AD1E0B435A}"/>
          </ac:graphicFrameMkLst>
        </pc:graphicFrameChg>
      </pc:sldChg>
      <pc:sldChg chg="addSp delSp modSp mod ord">
        <pc:chgData name="Nemmie Stieha" userId="f8242024-655a-421e-97eb-b2d068d0b19a" providerId="ADAL" clId="{7B29DE14-7411-4FF9-8C92-F4FAFAE03B4A}" dt="2026-08-17T17:57:32.493" v="1909"/>
        <pc:sldMkLst>
          <pc:docMk/>
          <pc:sldMk cId="2031516245" sldId="280"/>
        </pc:sldMkLst>
        <pc:spChg chg="mod">
          <ac:chgData name="Nemmie Stieha" userId="f8242024-655a-421e-97eb-b2d068d0b19a" providerId="ADAL" clId="{7B29DE14-7411-4FF9-8C92-F4FAFAE03B4A}" dt="2026-08-17T16:21:16.935" v="177" actId="20577"/>
          <ac:spMkLst>
            <pc:docMk/>
            <pc:sldMk cId="2031516245" sldId="280"/>
            <ac:spMk id="2" creationId="{6FE2A41E-96CA-919B-8E65-C0623EA5EE83}"/>
          </ac:spMkLst>
        </pc:spChg>
        <pc:spChg chg="del">
          <ac:chgData name="Nemmie Stieha" userId="f8242024-655a-421e-97eb-b2d068d0b19a" providerId="ADAL" clId="{7B29DE14-7411-4FF9-8C92-F4FAFAE03B4A}" dt="2026-08-17T16:21:29.319" v="183" actId="478"/>
          <ac:spMkLst>
            <pc:docMk/>
            <pc:sldMk cId="2031516245" sldId="280"/>
            <ac:spMk id="3" creationId="{6D4AC06B-9801-C995-8313-59CA99B24DDE}"/>
          </ac:spMkLst>
        </pc:spChg>
        <pc:spChg chg="del">
          <ac:chgData name="Nemmie Stieha" userId="f8242024-655a-421e-97eb-b2d068d0b19a" providerId="ADAL" clId="{7B29DE14-7411-4FF9-8C92-F4FAFAE03B4A}" dt="2026-08-17T16:23:31.036" v="190" actId="478"/>
          <ac:spMkLst>
            <pc:docMk/>
            <pc:sldMk cId="2031516245" sldId="280"/>
            <ac:spMk id="4" creationId="{A48CB8E5-9706-0B17-534A-537781AFD06C}"/>
          </ac:spMkLst>
        </pc:spChg>
        <pc:spChg chg="del mod">
          <ac:chgData name="Nemmie Stieha" userId="f8242024-655a-421e-97eb-b2d068d0b19a" providerId="ADAL" clId="{7B29DE14-7411-4FF9-8C92-F4FAFAE03B4A}" dt="2026-08-17T16:23:30.240" v="189" actId="478"/>
          <ac:spMkLst>
            <pc:docMk/>
            <pc:sldMk cId="2031516245" sldId="280"/>
            <ac:spMk id="5" creationId="{13C18498-3304-FAC4-014A-DF8A927E1E73}"/>
          </ac:spMkLst>
        </pc:spChg>
        <pc:spChg chg="add del mod">
          <ac:chgData name="Nemmie Stieha" userId="f8242024-655a-421e-97eb-b2d068d0b19a" providerId="ADAL" clId="{7B29DE14-7411-4FF9-8C92-F4FAFAE03B4A}" dt="2026-08-17T16:25:44.657" v="213" actId="478"/>
          <ac:spMkLst>
            <pc:docMk/>
            <pc:sldMk cId="2031516245" sldId="280"/>
            <ac:spMk id="8" creationId="{5CA7DA25-A12B-6F8F-BF27-F4DDA353CAD1}"/>
          </ac:spMkLst>
        </pc:spChg>
        <pc:spChg chg="add mod">
          <ac:chgData name="Nemmie Stieha" userId="f8242024-655a-421e-97eb-b2d068d0b19a" providerId="ADAL" clId="{7B29DE14-7411-4FF9-8C92-F4FAFAE03B4A}" dt="2026-08-17T16:57:50.752" v="350" actId="14100"/>
          <ac:spMkLst>
            <pc:docMk/>
            <pc:sldMk cId="2031516245" sldId="280"/>
            <ac:spMk id="11" creationId="{F0C0B58C-A7D7-B849-597A-8C4D1F850241}"/>
          </ac:spMkLst>
        </pc:spChg>
        <pc:spChg chg="add del mod">
          <ac:chgData name="Nemmie Stieha" userId="f8242024-655a-421e-97eb-b2d068d0b19a" providerId="ADAL" clId="{7B29DE14-7411-4FF9-8C92-F4FAFAE03B4A}" dt="2026-08-17T16:55:30.852" v="250" actId="478"/>
          <ac:spMkLst>
            <pc:docMk/>
            <pc:sldMk cId="2031516245" sldId="280"/>
            <ac:spMk id="13" creationId="{A78A6699-48EF-27A8-C4D3-4BF0B6340B7D}"/>
          </ac:spMkLst>
        </pc:spChg>
        <pc:spChg chg="add mod">
          <ac:chgData name="Nemmie Stieha" userId="f8242024-655a-421e-97eb-b2d068d0b19a" providerId="ADAL" clId="{7B29DE14-7411-4FF9-8C92-F4FAFAE03B4A}" dt="2026-08-17T16:57:44.937" v="349" actId="14100"/>
          <ac:spMkLst>
            <pc:docMk/>
            <pc:sldMk cId="2031516245" sldId="280"/>
            <ac:spMk id="15" creationId="{67C53C75-E842-8BC9-F358-1128D096ADBC}"/>
          </ac:spMkLst>
        </pc:spChg>
        <pc:spChg chg="add mod">
          <ac:chgData name="Nemmie Stieha" userId="f8242024-655a-421e-97eb-b2d068d0b19a" providerId="ADAL" clId="{7B29DE14-7411-4FF9-8C92-F4FAFAE03B4A}" dt="2026-08-17T16:57:29.713" v="348" actId="3064"/>
          <ac:spMkLst>
            <pc:docMk/>
            <pc:sldMk cId="2031516245" sldId="280"/>
            <ac:spMk id="17" creationId="{707D1C40-37D8-4F27-34F3-73BDACDCAD5F}"/>
          </ac:spMkLst>
        </pc:spChg>
        <pc:spChg chg="add mod">
          <ac:chgData name="Nemmie Stieha" userId="f8242024-655a-421e-97eb-b2d068d0b19a" providerId="ADAL" clId="{7B29DE14-7411-4FF9-8C92-F4FAFAE03B4A}" dt="2026-08-17T16:57:55.529" v="351" actId="14100"/>
          <ac:spMkLst>
            <pc:docMk/>
            <pc:sldMk cId="2031516245" sldId="280"/>
            <ac:spMk id="19" creationId="{F8CBB590-6C0D-7AC8-4BB2-0A688A6EA202}"/>
          </ac:spMkLst>
        </pc:spChg>
        <pc:picChg chg="add del mod">
          <ac:chgData name="Nemmie Stieha" userId="f8242024-655a-421e-97eb-b2d068d0b19a" providerId="ADAL" clId="{7B29DE14-7411-4FF9-8C92-F4FAFAE03B4A}" dt="2026-08-17T16:24:00.063" v="193" actId="478"/>
          <ac:picMkLst>
            <pc:docMk/>
            <pc:sldMk cId="2031516245" sldId="280"/>
            <ac:picMk id="7" creationId="{D49CF189-A373-9068-356A-6D92787FC9F4}"/>
          </ac:picMkLst>
        </pc:picChg>
        <pc:picChg chg="add mod modCrop">
          <ac:chgData name="Nemmie Stieha" userId="f8242024-655a-421e-97eb-b2d068d0b19a" providerId="ADAL" clId="{7B29DE14-7411-4FF9-8C92-F4FAFAE03B4A}" dt="2026-08-17T17:57:32.493" v="1909"/>
          <ac:picMkLst>
            <pc:docMk/>
            <pc:sldMk cId="2031516245" sldId="280"/>
            <ac:picMk id="10" creationId="{5C0EDAFB-B167-8F23-4295-B0617D23B03B}"/>
          </ac:picMkLst>
        </pc:picChg>
      </pc:sldChg>
      <pc:sldChg chg="addSp delSp modSp mod modNotesTx">
        <pc:chgData name="Nemmie Stieha" userId="f8242024-655a-421e-97eb-b2d068d0b19a" providerId="ADAL" clId="{7B29DE14-7411-4FF9-8C92-F4FAFAE03B4A}" dt="2026-08-17T17:42:15.189" v="945" actId="20577"/>
        <pc:sldMkLst>
          <pc:docMk/>
          <pc:sldMk cId="1594451658" sldId="281"/>
        </pc:sldMkLst>
        <pc:spChg chg="mod">
          <ac:chgData name="Nemmie Stieha" userId="f8242024-655a-421e-97eb-b2d068d0b19a" providerId="ADAL" clId="{7B29DE14-7411-4FF9-8C92-F4FAFAE03B4A}" dt="2026-08-17T16:21:07.320" v="140" actId="20577"/>
          <ac:spMkLst>
            <pc:docMk/>
            <pc:sldMk cId="1594451658" sldId="281"/>
            <ac:spMk id="2" creationId="{478BB87E-5E2B-E229-A670-9CE1D3D580D6}"/>
          </ac:spMkLst>
        </pc:spChg>
        <pc:spChg chg="del">
          <ac:chgData name="Nemmie Stieha" userId="f8242024-655a-421e-97eb-b2d068d0b19a" providerId="ADAL" clId="{7B29DE14-7411-4FF9-8C92-F4FAFAE03B4A}" dt="2026-08-17T16:21:00.742" v="122" actId="478"/>
          <ac:spMkLst>
            <pc:docMk/>
            <pc:sldMk cId="1594451658" sldId="281"/>
            <ac:spMk id="3" creationId="{05A8319A-4567-A705-D5DE-A9CBD47BA44E}"/>
          </ac:spMkLst>
        </pc:spChg>
        <pc:spChg chg="add del mod">
          <ac:chgData name="Nemmie Stieha" userId="f8242024-655a-421e-97eb-b2d068d0b19a" providerId="ADAL" clId="{7B29DE14-7411-4FF9-8C92-F4FAFAE03B4A}" dt="2026-08-17T17:41:03.893" v="724" actId="948"/>
          <ac:spMkLst>
            <pc:docMk/>
            <pc:sldMk cId="1594451658" sldId="281"/>
            <ac:spMk id="4" creationId="{06F0DEB0-835C-26BA-B13C-16C22FC2673D}"/>
          </ac:spMkLst>
        </pc:spChg>
        <pc:spChg chg="add mod">
          <ac:chgData name="Nemmie Stieha" userId="f8242024-655a-421e-97eb-b2d068d0b19a" providerId="ADAL" clId="{7B29DE14-7411-4FF9-8C92-F4FAFAE03B4A}" dt="2026-08-17T17:41:39.482" v="795" actId="20577"/>
          <ac:spMkLst>
            <pc:docMk/>
            <pc:sldMk cId="1594451658" sldId="281"/>
            <ac:spMk id="7" creationId="{78832838-36F3-C866-3A17-02EB1E16A0D6}"/>
          </ac:spMkLst>
        </pc:spChg>
        <pc:graphicFrameChg chg="add del mod">
          <ac:chgData name="Nemmie Stieha" userId="f8242024-655a-421e-97eb-b2d068d0b19a" providerId="ADAL" clId="{7B29DE14-7411-4FF9-8C92-F4FAFAE03B4A}" dt="2026-08-17T17:39:38.049" v="384" actId="478"/>
          <ac:graphicFrameMkLst>
            <pc:docMk/>
            <pc:sldMk cId="1594451658" sldId="281"/>
            <ac:graphicFrameMk id="5" creationId="{11689E6B-9C72-91AE-F62A-B944FE4007D5}"/>
          </ac:graphicFrameMkLst>
        </pc:graphicFrameChg>
        <pc:graphicFrameChg chg="add mod">
          <ac:chgData name="Nemmie Stieha" userId="f8242024-655a-421e-97eb-b2d068d0b19a" providerId="ADAL" clId="{7B29DE14-7411-4FF9-8C92-F4FAFAE03B4A}" dt="2026-08-17T17:39:46.025" v="385"/>
          <ac:graphicFrameMkLst>
            <pc:docMk/>
            <pc:sldMk cId="1594451658" sldId="281"/>
            <ac:graphicFrameMk id="6" creationId="{905F73EA-F373-6817-C205-4E1209F8E425}"/>
          </ac:graphicFrameMkLst>
        </pc:graphicFrameChg>
      </pc:sldChg>
      <pc:sldChg chg="addSp delSp modSp mod modNotesTx">
        <pc:chgData name="Nemmie Stieha" userId="f8242024-655a-421e-97eb-b2d068d0b19a" providerId="ADAL" clId="{7B29DE14-7411-4FF9-8C92-F4FAFAE03B4A}" dt="2026-08-17T17:56:52.743" v="1852" actId="20577"/>
        <pc:sldMkLst>
          <pc:docMk/>
          <pc:sldMk cId="50991837" sldId="282"/>
        </pc:sldMkLst>
        <pc:spChg chg="del mod">
          <ac:chgData name="Nemmie Stieha" userId="f8242024-655a-421e-97eb-b2d068d0b19a" providerId="ADAL" clId="{7B29DE14-7411-4FF9-8C92-F4FAFAE03B4A}" dt="2026-08-17T17:54:22.914" v="1823" actId="478"/>
          <ac:spMkLst>
            <pc:docMk/>
            <pc:sldMk cId="50991837" sldId="282"/>
            <ac:spMk id="2" creationId="{3F0CB8D3-8704-BF4B-5256-27E941845B46}"/>
          </ac:spMkLst>
        </pc:spChg>
        <pc:spChg chg="mod">
          <ac:chgData name="Nemmie Stieha" userId="f8242024-655a-421e-97eb-b2d068d0b19a" providerId="ADAL" clId="{7B29DE14-7411-4FF9-8C92-F4FAFAE03B4A}" dt="2026-08-17T17:48:28.687" v="1611" actId="20577"/>
          <ac:spMkLst>
            <pc:docMk/>
            <pc:sldMk cId="50991837" sldId="282"/>
            <ac:spMk id="3" creationId="{8C5E09CA-3803-27D1-C4B3-D14FBBB23D84}"/>
          </ac:spMkLst>
        </pc:spChg>
        <pc:spChg chg="mod">
          <ac:chgData name="Nemmie Stieha" userId="f8242024-655a-421e-97eb-b2d068d0b19a" providerId="ADAL" clId="{7B29DE14-7411-4FF9-8C92-F4FAFAE03B4A}" dt="2026-08-17T17:56:16.837" v="1831" actId="14100"/>
          <ac:spMkLst>
            <pc:docMk/>
            <pc:sldMk cId="50991837" sldId="282"/>
            <ac:spMk id="4" creationId="{75007005-85CB-B708-A347-EB6B2C9A55EA}"/>
          </ac:spMkLst>
        </pc:spChg>
        <pc:picChg chg="add mod">
          <ac:chgData name="Nemmie Stieha" userId="f8242024-655a-421e-97eb-b2d068d0b19a" providerId="ADAL" clId="{7B29DE14-7411-4FF9-8C92-F4FAFAE03B4A}" dt="2026-08-17T17:56:27.487" v="1832" actId="1440"/>
          <ac:picMkLst>
            <pc:docMk/>
            <pc:sldMk cId="50991837" sldId="282"/>
            <ac:picMk id="6" creationId="{ABA7777C-8260-031F-C9D6-00854D1FA223}"/>
          </ac:picMkLst>
        </pc:picChg>
      </pc:sldChg>
      <pc:sldChg chg="delSp modSp del mod">
        <pc:chgData name="Nemmie Stieha" userId="f8242024-655a-421e-97eb-b2d068d0b19a" providerId="ADAL" clId="{7B29DE14-7411-4FF9-8C92-F4FAFAE03B4A}" dt="2026-08-17T18:11:16.051" v="2039" actId="47"/>
        <pc:sldMkLst>
          <pc:docMk/>
          <pc:sldMk cId="3122255905" sldId="283"/>
        </pc:sldMkLst>
        <pc:spChg chg="del">
          <ac:chgData name="Nemmie Stieha" userId="f8242024-655a-421e-97eb-b2d068d0b19a" providerId="ADAL" clId="{7B29DE14-7411-4FF9-8C92-F4FAFAE03B4A}" dt="2026-08-17T18:11:11.950" v="2038" actId="478"/>
          <ac:spMkLst>
            <pc:docMk/>
            <pc:sldMk cId="3122255905" sldId="283"/>
            <ac:spMk id="2" creationId="{8202A4E4-A30A-8EDC-7F8B-38CD99CB51E7}"/>
          </ac:spMkLst>
        </pc:spChg>
        <pc:spChg chg="mod">
          <ac:chgData name="Nemmie Stieha" userId="f8242024-655a-421e-97eb-b2d068d0b19a" providerId="ADAL" clId="{7B29DE14-7411-4FF9-8C92-F4FAFAE03B4A}" dt="2026-08-17T18:11:09.607" v="2037" actId="20577"/>
          <ac:spMkLst>
            <pc:docMk/>
            <pc:sldMk cId="3122255905" sldId="283"/>
            <ac:spMk id="3" creationId="{5E5F719A-AE9D-4E33-2982-599541D563CD}"/>
          </ac:spMkLst>
        </pc:spChg>
      </pc:sldChg>
      <pc:sldChg chg="addSp delSp modSp mod modNotesTx">
        <pc:chgData name="Nemmie Stieha" userId="f8242024-655a-421e-97eb-b2d068d0b19a" providerId="ADAL" clId="{7B29DE14-7411-4FF9-8C92-F4FAFAE03B4A}" dt="2026-08-17T18:26:48.338" v="3176" actId="20577"/>
        <pc:sldMkLst>
          <pc:docMk/>
          <pc:sldMk cId="2763660759" sldId="1151"/>
        </pc:sldMkLst>
        <pc:spChg chg="add mod">
          <ac:chgData name="Nemmie Stieha" userId="f8242024-655a-421e-97eb-b2d068d0b19a" providerId="ADAL" clId="{7B29DE14-7411-4FF9-8C92-F4FAFAE03B4A}" dt="2026-08-17T18:26:39.577" v="3164" actId="1076"/>
          <ac:spMkLst>
            <pc:docMk/>
            <pc:sldMk cId="2763660759" sldId="1151"/>
            <ac:spMk id="7" creationId="{3C7517BD-390B-AB44-2E9D-0EFEBDA4C50E}"/>
          </ac:spMkLst>
        </pc:spChg>
        <pc:spChg chg="add mod">
          <ac:chgData name="Nemmie Stieha" userId="f8242024-655a-421e-97eb-b2d068d0b19a" providerId="ADAL" clId="{7B29DE14-7411-4FF9-8C92-F4FAFAE03B4A}" dt="2026-08-17T18:26:48.338" v="3176" actId="20577"/>
          <ac:spMkLst>
            <pc:docMk/>
            <pc:sldMk cId="2763660759" sldId="1151"/>
            <ac:spMk id="11" creationId="{2C927398-4802-DBC3-FD8E-CC495ABD4776}"/>
          </ac:spMkLst>
        </pc:spChg>
        <pc:picChg chg="del">
          <ac:chgData name="Nemmie Stieha" userId="f8242024-655a-421e-97eb-b2d068d0b19a" providerId="ADAL" clId="{7B29DE14-7411-4FF9-8C92-F4FAFAE03B4A}" dt="2026-08-17T17:58:10.863" v="1912" actId="478"/>
          <ac:picMkLst>
            <pc:docMk/>
            <pc:sldMk cId="2763660759" sldId="1151"/>
            <ac:picMk id="4" creationId="{D46F50E3-76FF-2FB8-A0A2-A778751343DA}"/>
          </ac:picMkLst>
        </pc:picChg>
        <pc:picChg chg="add mod">
          <ac:chgData name="Nemmie Stieha" userId="f8242024-655a-421e-97eb-b2d068d0b19a" providerId="ADAL" clId="{7B29DE14-7411-4FF9-8C92-F4FAFAE03B4A}" dt="2026-08-17T18:26:39.577" v="3164" actId="1076"/>
          <ac:picMkLst>
            <pc:docMk/>
            <pc:sldMk cId="2763660759" sldId="1151"/>
            <ac:picMk id="5" creationId="{407DA9D7-ED7F-0A44-C286-C1E3E865FE08}"/>
          </ac:picMkLst>
        </pc:picChg>
        <pc:picChg chg="add mod modCrop">
          <ac:chgData name="Nemmie Stieha" userId="f8242024-655a-421e-97eb-b2d068d0b19a" providerId="ADAL" clId="{7B29DE14-7411-4FF9-8C92-F4FAFAE03B4A}" dt="2026-08-17T18:26:42.274" v="3173" actId="1038"/>
          <ac:picMkLst>
            <pc:docMk/>
            <pc:sldMk cId="2763660759" sldId="1151"/>
            <ac:picMk id="9" creationId="{9D37341D-162F-A185-259E-80B2747B8DA4}"/>
          </ac:picMkLst>
        </pc:picChg>
      </pc:sldChg>
      <pc:sldChg chg="del">
        <pc:chgData name="Nemmie Stieha" userId="f8242024-655a-421e-97eb-b2d068d0b19a" providerId="ADAL" clId="{7B29DE14-7411-4FF9-8C92-F4FAFAE03B4A}" dt="2026-08-17T17:57:56.009" v="1910" actId="47"/>
        <pc:sldMkLst>
          <pc:docMk/>
          <pc:sldMk cId="2236195748" sldId="1163"/>
        </pc:sldMkLst>
      </pc:sldChg>
      <pc:sldChg chg="del">
        <pc:chgData name="Nemmie Stieha" userId="f8242024-655a-421e-97eb-b2d068d0b19a" providerId="ADAL" clId="{7B29DE14-7411-4FF9-8C92-F4FAFAE03B4A}" dt="2026-08-17T17:57:56.009" v="1910" actId="47"/>
        <pc:sldMkLst>
          <pc:docMk/>
          <pc:sldMk cId="3386786456" sldId="1164"/>
        </pc:sldMkLst>
      </pc:sldChg>
      <pc:sldChg chg="del">
        <pc:chgData name="Nemmie Stieha" userId="f8242024-655a-421e-97eb-b2d068d0b19a" providerId="ADAL" clId="{7B29DE14-7411-4FF9-8C92-F4FAFAE03B4A}" dt="2026-08-17T17:57:56.009" v="1910" actId="47"/>
        <pc:sldMkLst>
          <pc:docMk/>
          <pc:sldMk cId="3290305748" sldId="1165"/>
        </pc:sldMkLst>
      </pc:sldChg>
      <pc:sldChg chg="del">
        <pc:chgData name="Nemmie Stieha" userId="f8242024-655a-421e-97eb-b2d068d0b19a" providerId="ADAL" clId="{7B29DE14-7411-4FF9-8C92-F4FAFAE03B4A}" dt="2026-08-17T17:57:56.009" v="1910" actId="47"/>
        <pc:sldMkLst>
          <pc:docMk/>
          <pc:sldMk cId="1902316281" sldId="1166"/>
        </pc:sldMkLst>
      </pc:sldChg>
      <pc:sldChg chg="del">
        <pc:chgData name="Nemmie Stieha" userId="f8242024-655a-421e-97eb-b2d068d0b19a" providerId="ADAL" clId="{7B29DE14-7411-4FF9-8C92-F4FAFAE03B4A}" dt="2026-08-17T17:57:56.009" v="1910" actId="47"/>
        <pc:sldMkLst>
          <pc:docMk/>
          <pc:sldMk cId="3477812276" sldId="1167"/>
        </pc:sldMkLst>
      </pc:sldChg>
      <pc:sldChg chg="addSp delSp modSp mod">
        <pc:chgData name="Nemmie Stieha" userId="f8242024-655a-421e-97eb-b2d068d0b19a" providerId="ADAL" clId="{7B29DE14-7411-4FF9-8C92-F4FAFAE03B4A}" dt="2026-08-17T18:27:40.793" v="3255" actId="403"/>
        <pc:sldMkLst>
          <pc:docMk/>
          <pc:sldMk cId="2611500187" sldId="1168"/>
        </pc:sldMkLst>
        <pc:spChg chg="add mod">
          <ac:chgData name="Nemmie Stieha" userId="f8242024-655a-421e-97eb-b2d068d0b19a" providerId="ADAL" clId="{7B29DE14-7411-4FF9-8C92-F4FAFAE03B4A}" dt="2026-08-17T18:27:35.483" v="3253" actId="20577"/>
          <ac:spMkLst>
            <pc:docMk/>
            <pc:sldMk cId="2611500187" sldId="1168"/>
            <ac:spMk id="2" creationId="{9A12E1E2-299D-7C37-224D-66151928FB82}"/>
          </ac:spMkLst>
        </pc:spChg>
        <pc:spChg chg="mod">
          <ac:chgData name="Nemmie Stieha" userId="f8242024-655a-421e-97eb-b2d068d0b19a" providerId="ADAL" clId="{7B29DE14-7411-4FF9-8C92-F4FAFAE03B4A}" dt="2026-08-17T18:27:40.793" v="3255" actId="403"/>
          <ac:spMkLst>
            <pc:docMk/>
            <pc:sldMk cId="2611500187" sldId="1168"/>
            <ac:spMk id="8" creationId="{A24E1F9A-8E1A-6891-7F84-2D3BD8313671}"/>
          </ac:spMkLst>
        </pc:spChg>
        <pc:spChg chg="del">
          <ac:chgData name="Nemmie Stieha" userId="f8242024-655a-421e-97eb-b2d068d0b19a" providerId="ADAL" clId="{7B29DE14-7411-4FF9-8C92-F4FAFAE03B4A}" dt="2026-08-17T18:27:01.284" v="3183" actId="478"/>
          <ac:spMkLst>
            <pc:docMk/>
            <pc:sldMk cId="2611500187" sldId="1168"/>
            <ac:spMk id="13" creationId="{F49B9C96-A594-FF8E-B9F5-72CA59753213}"/>
          </ac:spMkLst>
        </pc:spChg>
        <pc:cxnChg chg="mod">
          <ac:chgData name="Nemmie Stieha" userId="f8242024-655a-421e-97eb-b2d068d0b19a" providerId="ADAL" clId="{7B29DE14-7411-4FF9-8C92-F4FAFAE03B4A}" dt="2026-08-17T18:26:57.973" v="3182" actId="1076"/>
          <ac:cxnSpMkLst>
            <pc:docMk/>
            <pc:sldMk cId="2611500187" sldId="1168"/>
            <ac:cxnSpMk id="14" creationId="{1D2302DD-9816-6778-9328-31E398E2D84D}"/>
          </ac:cxnSpMkLst>
        </pc:cxnChg>
      </pc:sldChg>
      <pc:sldChg chg="addSp delSp modSp add mod modNotesTx">
        <pc:chgData name="Nemmie Stieha" userId="f8242024-655a-421e-97eb-b2d068d0b19a" providerId="ADAL" clId="{7B29DE14-7411-4FF9-8C92-F4FAFAE03B4A}" dt="2026-08-17T18:12:47.630" v="2142" actId="20577"/>
        <pc:sldMkLst>
          <pc:docMk/>
          <pc:sldMk cId="2060803966" sldId="1169"/>
        </pc:sldMkLst>
        <pc:spChg chg="mod">
          <ac:chgData name="Nemmie Stieha" userId="f8242024-655a-421e-97eb-b2d068d0b19a" providerId="ADAL" clId="{7B29DE14-7411-4FF9-8C92-F4FAFAE03B4A}" dt="2026-08-17T18:11:29.957" v="2084" actId="20577"/>
          <ac:spMkLst>
            <pc:docMk/>
            <pc:sldMk cId="2060803966" sldId="1169"/>
            <ac:spMk id="3" creationId="{0D0E4831-7E22-D29F-B2F8-78DF7AF7C8D9}"/>
          </ac:spMkLst>
        </pc:spChg>
        <pc:spChg chg="add del mod">
          <ac:chgData name="Nemmie Stieha" userId="f8242024-655a-421e-97eb-b2d068d0b19a" providerId="ADAL" clId="{7B29DE14-7411-4FF9-8C92-F4FAFAE03B4A}" dt="2026-08-17T18:11:37.389" v="2091"/>
          <ac:spMkLst>
            <pc:docMk/>
            <pc:sldMk cId="2060803966" sldId="1169"/>
            <ac:spMk id="4" creationId="{0EBC6D9C-05AC-DFE8-7E17-D97E2C71F169}"/>
          </ac:spMkLst>
        </pc:spChg>
        <pc:spChg chg="add mod">
          <ac:chgData name="Nemmie Stieha" userId="f8242024-655a-421e-97eb-b2d068d0b19a" providerId="ADAL" clId="{7B29DE14-7411-4FF9-8C92-F4FAFAE03B4A}" dt="2026-08-17T18:12:45.208" v="2141" actId="114"/>
          <ac:spMkLst>
            <pc:docMk/>
            <pc:sldMk cId="2060803966" sldId="1169"/>
            <ac:spMk id="5" creationId="{1EEF101E-4A35-A3C0-3A94-41BB81F20126}"/>
          </ac:spMkLst>
        </pc:spChg>
        <pc:graphicFrameChg chg="add del mod">
          <ac:chgData name="Nemmie Stieha" userId="f8242024-655a-421e-97eb-b2d068d0b19a" providerId="ADAL" clId="{7B29DE14-7411-4FF9-8C92-F4FAFAE03B4A}" dt="2026-08-17T18:11:38.762" v="2092" actId="478"/>
          <ac:graphicFrameMkLst>
            <pc:docMk/>
            <pc:sldMk cId="2060803966" sldId="1169"/>
            <ac:graphicFrameMk id="2" creationId="{5F6FB449-9BD2-6D1B-0187-13A9CE97C753}"/>
          </ac:graphicFrameMkLst>
        </pc:graphicFrameChg>
        <pc:picChg chg="del">
          <ac:chgData name="Nemmie Stieha" userId="f8242024-655a-421e-97eb-b2d068d0b19a" providerId="ADAL" clId="{7B29DE14-7411-4FF9-8C92-F4FAFAE03B4A}" dt="2026-08-17T18:11:22.382" v="2041" actId="478"/>
          <ac:picMkLst>
            <pc:docMk/>
            <pc:sldMk cId="2060803966" sldId="1169"/>
            <ac:picMk id="6" creationId="{20AA127B-CB9F-8780-1392-0D83D5D4CBE8}"/>
          </ac:picMkLst>
        </pc:picChg>
      </pc:sldChg>
      <pc:sldChg chg="addSp delSp modSp new mod">
        <pc:chgData name="Nemmie Stieha" userId="f8242024-655a-421e-97eb-b2d068d0b19a" providerId="ADAL" clId="{7B29DE14-7411-4FF9-8C92-F4FAFAE03B4A}" dt="2026-08-17T18:17:55.101" v="2268" actId="14100"/>
        <pc:sldMkLst>
          <pc:docMk/>
          <pc:sldMk cId="3590760325" sldId="1170"/>
        </pc:sldMkLst>
        <pc:spChg chg="mod">
          <ac:chgData name="Nemmie Stieha" userId="f8242024-655a-421e-97eb-b2d068d0b19a" providerId="ADAL" clId="{7B29DE14-7411-4FF9-8C92-F4FAFAE03B4A}" dt="2026-08-17T18:13:16.461" v="2185" actId="27636"/>
          <ac:spMkLst>
            <pc:docMk/>
            <pc:sldMk cId="3590760325" sldId="1170"/>
            <ac:spMk id="2" creationId="{EBF9852F-FD08-BFEB-4933-E1728039B918}"/>
          </ac:spMkLst>
        </pc:spChg>
        <pc:spChg chg="add del mod">
          <ac:chgData name="Nemmie Stieha" userId="f8242024-655a-421e-97eb-b2d068d0b19a" providerId="ADAL" clId="{7B29DE14-7411-4FF9-8C92-F4FAFAE03B4A}" dt="2026-08-17T18:17:55.101" v="2268" actId="14100"/>
          <ac:spMkLst>
            <pc:docMk/>
            <pc:sldMk cId="3590760325" sldId="1170"/>
            <ac:spMk id="5" creationId="{FFC85E23-F123-C1EB-12EC-930B4F89040F}"/>
          </ac:spMkLst>
        </pc:spChg>
        <pc:graphicFrameChg chg="add mod">
          <ac:chgData name="Nemmie Stieha" userId="f8242024-655a-421e-97eb-b2d068d0b19a" providerId="ADAL" clId="{7B29DE14-7411-4FF9-8C92-F4FAFAE03B4A}" dt="2026-08-17T18:17:16.918" v="2248"/>
          <ac:graphicFrameMkLst>
            <pc:docMk/>
            <pc:sldMk cId="3590760325" sldId="1170"/>
            <ac:graphicFrameMk id="6" creationId="{84D2E25A-1BF3-6649-5F4F-55DF02B0577C}"/>
          </ac:graphicFrameMkLst>
        </pc:graphicFrameChg>
        <pc:picChg chg="add mod modCrop">
          <ac:chgData name="Nemmie Stieha" userId="f8242024-655a-421e-97eb-b2d068d0b19a" providerId="ADAL" clId="{7B29DE14-7411-4FF9-8C92-F4FAFAE03B4A}" dt="2026-08-17T18:16:11.822" v="2240" actId="1076"/>
          <ac:picMkLst>
            <pc:docMk/>
            <pc:sldMk cId="3590760325" sldId="1170"/>
            <ac:picMk id="4" creationId="{1C43B45E-EE22-1B21-5756-EAF7A2F6D059}"/>
          </ac:picMkLst>
        </pc:picChg>
      </pc:sldChg>
      <pc:sldChg chg="addSp modSp new mod">
        <pc:chgData name="Nemmie Stieha" userId="f8242024-655a-421e-97eb-b2d068d0b19a" providerId="ADAL" clId="{7B29DE14-7411-4FF9-8C92-F4FAFAE03B4A}" dt="2026-08-17T18:21:17.781" v="2547" actId="113"/>
        <pc:sldMkLst>
          <pc:docMk/>
          <pc:sldMk cId="682753039" sldId="1171"/>
        </pc:sldMkLst>
        <pc:spChg chg="mod">
          <ac:chgData name="Nemmie Stieha" userId="f8242024-655a-421e-97eb-b2d068d0b19a" providerId="ADAL" clId="{7B29DE14-7411-4FF9-8C92-F4FAFAE03B4A}" dt="2026-08-17T18:18:17.455" v="2293" actId="20577"/>
          <ac:spMkLst>
            <pc:docMk/>
            <pc:sldMk cId="682753039" sldId="1171"/>
            <ac:spMk id="2" creationId="{E72377DA-895C-420F-90CC-7420487AB11F}"/>
          </ac:spMkLst>
        </pc:spChg>
        <pc:graphicFrameChg chg="add mod modGraphic">
          <ac:chgData name="Nemmie Stieha" userId="f8242024-655a-421e-97eb-b2d068d0b19a" providerId="ADAL" clId="{7B29DE14-7411-4FF9-8C92-F4FAFAE03B4A}" dt="2026-08-17T18:21:17.781" v="2547" actId="113"/>
          <ac:graphicFrameMkLst>
            <pc:docMk/>
            <pc:sldMk cId="682753039" sldId="1171"/>
            <ac:graphicFrameMk id="3" creationId="{AD3B7AD5-0D9F-F5D5-57E5-B947DCC1B67D}"/>
          </ac:graphicFrameMkLst>
        </pc:graphicFrameChg>
      </pc:sldChg>
      <pc:sldChg chg="addSp delSp modSp new mod">
        <pc:chgData name="Nemmie Stieha" userId="f8242024-655a-421e-97eb-b2d068d0b19a" providerId="ADAL" clId="{7B29DE14-7411-4FF9-8C92-F4FAFAE03B4A}" dt="2026-08-17T18:26:10.384" v="3163" actId="1076"/>
        <pc:sldMkLst>
          <pc:docMk/>
          <pc:sldMk cId="3566152330" sldId="1172"/>
        </pc:sldMkLst>
        <pc:spChg chg="add del mod">
          <ac:chgData name="Nemmie Stieha" userId="f8242024-655a-421e-97eb-b2d068d0b19a" providerId="ADAL" clId="{7B29DE14-7411-4FF9-8C92-F4FAFAE03B4A}" dt="2026-08-17T18:22:31.658" v="2653" actId="12084"/>
          <ac:spMkLst>
            <pc:docMk/>
            <pc:sldMk cId="3566152330" sldId="1172"/>
            <ac:spMk id="2" creationId="{F32A3EDC-F10F-9B5E-3171-2C232990133B}"/>
          </ac:spMkLst>
        </pc:spChg>
        <pc:graphicFrameChg chg="add mod">
          <ac:chgData name="Nemmie Stieha" userId="f8242024-655a-421e-97eb-b2d068d0b19a" providerId="ADAL" clId="{7B29DE14-7411-4FF9-8C92-F4FAFAE03B4A}" dt="2026-08-17T18:22:27.924" v="2652" actId="12084"/>
          <ac:graphicFrameMkLst>
            <pc:docMk/>
            <pc:sldMk cId="3566152330" sldId="1172"/>
            <ac:graphicFrameMk id="3" creationId="{ED53F49D-C45A-8479-D7C7-8C843E987A88}"/>
          </ac:graphicFrameMkLst>
        </pc:graphicFrameChg>
        <pc:graphicFrameChg chg="add mod modGraphic">
          <ac:chgData name="Nemmie Stieha" userId="f8242024-655a-421e-97eb-b2d068d0b19a" providerId="ADAL" clId="{7B29DE14-7411-4FF9-8C92-F4FAFAE03B4A}" dt="2026-08-17T18:26:10.384" v="3163" actId="1076"/>
          <ac:graphicFrameMkLst>
            <pc:docMk/>
            <pc:sldMk cId="3566152330" sldId="1172"/>
            <ac:graphicFrameMk id="4" creationId="{A62306B4-CC2C-9C72-8901-16AB59004257}"/>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C6A636-F58A-49A6-80C9-76F5D4A2E4D8}" type="doc">
      <dgm:prSet loTypeId="urn:microsoft.com/office/officeart/2024/layout/IconCircleLabelList" loCatId="list" qsTypeId="urn:microsoft.com/office/officeart/2005/8/quickstyle/simple1#1" qsCatId="simple" csTypeId="urn:microsoft.com/office/officeart/2005/8/colors/accent1_2#1" csCatId="accent1" phldr="1"/>
      <dgm:spPr/>
      <dgm:t>
        <a:bodyPr/>
        <a:lstStyle/>
        <a:p>
          <a:endParaRPr lang="en-US"/>
        </a:p>
      </dgm:t>
    </dgm:pt>
    <dgm:pt modelId="{F3D400C7-8442-4521-8CFA-E8769BC9227C}">
      <dgm:prSet phldrT="[Text]" phldr="0" custT="1"/>
      <dgm:spPr/>
      <dgm:t>
        <a:bodyPr/>
        <a:lstStyle/>
        <a:p>
          <a:pPr>
            <a:lnSpc>
              <a:spcPct val="100000"/>
            </a:lnSpc>
            <a:defRPr/>
          </a:pPr>
          <a:r>
            <a:rPr lang="en-US" sz="2800" b="0" dirty="0"/>
            <a:t>Attend all scheduled classes</a:t>
          </a:r>
        </a:p>
      </dgm:t>
    </dgm:pt>
    <dgm:pt modelId="{231DFAFB-773C-4AE2-B1A2-442BCAD62555}" type="parTrans" cxnId="{579C5E20-1089-4C94-9320-F88A1847877E}">
      <dgm:prSet/>
      <dgm:spPr/>
      <dgm:t>
        <a:bodyPr/>
        <a:lstStyle/>
        <a:p>
          <a:endParaRPr lang="en-US"/>
        </a:p>
      </dgm:t>
    </dgm:pt>
    <dgm:pt modelId="{BD737F2F-200E-4BB7-8370-76480F823A70}" type="sibTrans" cxnId="{579C5E20-1089-4C94-9320-F88A1847877E}">
      <dgm:prSet/>
      <dgm:spPr/>
      <dgm:t>
        <a:bodyPr/>
        <a:lstStyle/>
        <a:p>
          <a:endParaRPr lang="en-US"/>
        </a:p>
      </dgm:t>
    </dgm:pt>
    <dgm:pt modelId="{0A81FA5F-5DA9-43DF-9931-15FACDA54C15}">
      <dgm:prSet phldrT="[Text]" phldr="0" custT="1"/>
      <dgm:spPr/>
      <dgm:t>
        <a:bodyPr/>
        <a:lstStyle/>
        <a:p>
          <a:pPr>
            <a:lnSpc>
              <a:spcPct val="100000"/>
            </a:lnSpc>
            <a:defRPr/>
          </a:pPr>
          <a:r>
            <a:rPr lang="en-US" sz="2800" b="0" dirty="0"/>
            <a:t>Professional behavior and collaboration</a:t>
          </a:r>
        </a:p>
      </dgm:t>
    </dgm:pt>
    <dgm:pt modelId="{E40C99AB-B859-423D-AA83-B68F8B31A52D}" type="parTrans" cxnId="{773FEED2-BF50-4CB9-812B-6895DE70C12E}">
      <dgm:prSet/>
      <dgm:spPr/>
      <dgm:t>
        <a:bodyPr/>
        <a:lstStyle/>
        <a:p>
          <a:endParaRPr lang="en-US"/>
        </a:p>
      </dgm:t>
    </dgm:pt>
    <dgm:pt modelId="{4373D931-58A0-468C-880C-C0AB340A35E6}" type="sibTrans" cxnId="{773FEED2-BF50-4CB9-812B-6895DE70C12E}">
      <dgm:prSet/>
      <dgm:spPr/>
      <dgm:t>
        <a:bodyPr/>
        <a:lstStyle/>
        <a:p>
          <a:endParaRPr lang="en-US"/>
        </a:p>
      </dgm:t>
    </dgm:pt>
    <dgm:pt modelId="{DFA97896-C06B-4445-8DE1-D0E543CD45FE}">
      <dgm:prSet phldrT="[Text]" phldr="0" custT="1"/>
      <dgm:spPr/>
      <dgm:t>
        <a:bodyPr/>
        <a:lstStyle/>
        <a:p>
          <a:pPr>
            <a:lnSpc>
              <a:spcPct val="100000"/>
            </a:lnSpc>
            <a:defRPr/>
          </a:pPr>
          <a:r>
            <a:rPr lang="en-US" sz="2800" b="0" dirty="0"/>
            <a:t>Complete all assigned work</a:t>
          </a:r>
        </a:p>
      </dgm:t>
    </dgm:pt>
    <dgm:pt modelId="{2ED451CE-E485-4AB9-9D7F-9102167E31DB}" type="parTrans" cxnId="{65007CCD-5541-42F5-A408-14DB78FB690A}">
      <dgm:prSet/>
      <dgm:spPr/>
      <dgm:t>
        <a:bodyPr/>
        <a:lstStyle/>
        <a:p>
          <a:endParaRPr lang="en-US"/>
        </a:p>
      </dgm:t>
    </dgm:pt>
    <dgm:pt modelId="{27C30B56-184A-40BE-B4B6-E0AFF0A9D99E}" type="sibTrans" cxnId="{65007CCD-5541-42F5-A408-14DB78FB690A}">
      <dgm:prSet/>
      <dgm:spPr/>
      <dgm:t>
        <a:bodyPr/>
        <a:lstStyle/>
        <a:p>
          <a:endParaRPr lang="en-US"/>
        </a:p>
      </dgm:t>
    </dgm:pt>
    <dgm:pt modelId="{26AC54F4-F6F5-4F37-AB4A-D59B4BFF54F8}">
      <dgm:prSet phldrT="[Text]" phldr="0" custT="1"/>
      <dgm:spPr/>
      <dgm:t>
        <a:bodyPr/>
        <a:lstStyle/>
        <a:p>
          <a:pPr>
            <a:lnSpc>
              <a:spcPct val="100000"/>
            </a:lnSpc>
            <a:defRPr/>
          </a:pPr>
          <a:r>
            <a:rPr lang="en-US" sz="2800" b="0" dirty="0"/>
            <a:t>Commitment to implement learning</a:t>
          </a:r>
        </a:p>
      </dgm:t>
    </dgm:pt>
    <dgm:pt modelId="{CD0BCF4E-F530-44ED-A345-F1334F85C4A5}" type="parTrans" cxnId="{BB3C19FF-6B72-4507-96F0-D4EBD4F6232A}">
      <dgm:prSet/>
      <dgm:spPr/>
      <dgm:t>
        <a:bodyPr/>
        <a:lstStyle/>
        <a:p>
          <a:endParaRPr lang="en-US"/>
        </a:p>
      </dgm:t>
    </dgm:pt>
    <dgm:pt modelId="{83195747-92B8-4442-A58E-0C756B0624E5}" type="sibTrans" cxnId="{BB3C19FF-6B72-4507-96F0-D4EBD4F6232A}">
      <dgm:prSet/>
      <dgm:spPr/>
      <dgm:t>
        <a:bodyPr/>
        <a:lstStyle/>
        <a:p>
          <a:endParaRPr lang="en-US"/>
        </a:p>
      </dgm:t>
    </dgm:pt>
    <dgm:pt modelId="{CA44646D-DCFD-4DDA-8264-E40299EEF9FE}" type="pres">
      <dgm:prSet presAssocID="{3CC6A636-F58A-49A6-80C9-76F5D4A2E4D8}" presName="root" presStyleCnt="0">
        <dgm:presLayoutVars>
          <dgm:dir/>
          <dgm:resizeHandles val="exact"/>
        </dgm:presLayoutVars>
      </dgm:prSet>
      <dgm:spPr/>
    </dgm:pt>
    <dgm:pt modelId="{B9B3CCA1-284F-4353-9D71-E25D80ECC581}" type="pres">
      <dgm:prSet presAssocID="{F3D400C7-8442-4521-8CFA-E8769BC9227C}" presName="compNode" presStyleCnt="0"/>
      <dgm:spPr/>
    </dgm:pt>
    <dgm:pt modelId="{1930F4C3-357E-4D3E-8B59-4EF32FC90C74}" type="pres">
      <dgm:prSet presAssocID="{F3D400C7-8442-4521-8CFA-E8769BC9227C}" presName="iconBgRect" presStyleLbl="node1" presStyleIdx="0" presStyleCnt="4"/>
      <dgm:spPr/>
    </dgm:pt>
    <dgm:pt modelId="{C6CBF5EF-A712-4F00-96AE-EFC98EB54C10}" type="pres">
      <dgm:prSet presAssocID="{F3D400C7-8442-4521-8CFA-E8769BC9227C}" presName="iconRect" presStyleLbl="solidFgAcc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lassroom with solid fill"/>
        </a:ext>
      </dgm:extLst>
    </dgm:pt>
    <dgm:pt modelId="{C5B19F62-61D7-4851-8CDF-944A9D2830BD}" type="pres">
      <dgm:prSet presAssocID="{F3D400C7-8442-4521-8CFA-E8769BC9227C}" presName="spaceRect" presStyleCnt="0"/>
      <dgm:spPr/>
    </dgm:pt>
    <dgm:pt modelId="{0497A67B-32C5-4D4A-8C7A-C37E83398211}" type="pres">
      <dgm:prSet presAssocID="{F3D400C7-8442-4521-8CFA-E8769BC9227C}" presName="textRect" presStyleLbl="revTx" presStyleIdx="0" presStyleCnt="4">
        <dgm:presLayoutVars>
          <dgm:chMax val="1"/>
          <dgm:chPref val="1"/>
        </dgm:presLayoutVars>
      </dgm:prSet>
      <dgm:spPr/>
    </dgm:pt>
    <dgm:pt modelId="{81423427-8789-47A7-90DE-1E40148DE74A}" type="pres">
      <dgm:prSet presAssocID="{BD737F2F-200E-4BB7-8370-76480F823A70}" presName="sibTrans" presStyleCnt="0"/>
      <dgm:spPr/>
    </dgm:pt>
    <dgm:pt modelId="{291AC1DE-4C93-4860-8D0B-020AD77844BA}" type="pres">
      <dgm:prSet presAssocID="{0A81FA5F-5DA9-43DF-9931-15FACDA54C15}" presName="compNode" presStyleCnt="0"/>
      <dgm:spPr/>
    </dgm:pt>
    <dgm:pt modelId="{8E77BD7B-CCC9-4339-B761-F22909309CB6}" type="pres">
      <dgm:prSet presAssocID="{0A81FA5F-5DA9-43DF-9931-15FACDA54C15}" presName="iconBgRect" presStyleLbl="node1" presStyleIdx="1" presStyleCnt="4"/>
      <dgm:spPr/>
    </dgm:pt>
    <dgm:pt modelId="{33150901-7057-4A1A-8CD9-0A94D22F17B6}" type="pres">
      <dgm:prSet presAssocID="{0A81FA5F-5DA9-43DF-9931-15FACDA54C15}" presName="iconRect" presStyleLbl="solidFgAcc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ental Health with solid fill"/>
        </a:ext>
      </dgm:extLst>
    </dgm:pt>
    <dgm:pt modelId="{99C620F1-2F69-40A4-93DB-A89F9731A591}" type="pres">
      <dgm:prSet presAssocID="{0A81FA5F-5DA9-43DF-9931-15FACDA54C15}" presName="spaceRect" presStyleCnt="0"/>
      <dgm:spPr/>
    </dgm:pt>
    <dgm:pt modelId="{7EB088F0-05FE-4BB6-8EF9-9516D14DB4D9}" type="pres">
      <dgm:prSet presAssocID="{0A81FA5F-5DA9-43DF-9931-15FACDA54C15}" presName="textRect" presStyleLbl="revTx" presStyleIdx="1" presStyleCnt="4">
        <dgm:presLayoutVars>
          <dgm:chMax val="1"/>
          <dgm:chPref val="1"/>
        </dgm:presLayoutVars>
      </dgm:prSet>
      <dgm:spPr/>
    </dgm:pt>
    <dgm:pt modelId="{4401C48D-B8C3-4BBA-99D8-7A2815CE14B1}" type="pres">
      <dgm:prSet presAssocID="{4373D931-58A0-468C-880C-C0AB340A35E6}" presName="sibTrans" presStyleCnt="0"/>
      <dgm:spPr/>
    </dgm:pt>
    <dgm:pt modelId="{99757BE2-D28E-42B8-BD2F-A10ADE0B7667}" type="pres">
      <dgm:prSet presAssocID="{DFA97896-C06B-4445-8DE1-D0E543CD45FE}" presName="compNode" presStyleCnt="0"/>
      <dgm:spPr/>
    </dgm:pt>
    <dgm:pt modelId="{8553FB3B-8A85-4E33-97BA-71D7A20D0E61}" type="pres">
      <dgm:prSet presAssocID="{DFA97896-C06B-4445-8DE1-D0E543CD45FE}" presName="iconBgRect" presStyleLbl="node1" presStyleIdx="2" presStyleCnt="4"/>
      <dgm:spPr/>
    </dgm:pt>
    <dgm:pt modelId="{7AE6FB64-9E2F-4D62-956B-BCAD3216675B}" type="pres">
      <dgm:prSet presAssocID="{DFA97896-C06B-4445-8DE1-D0E543CD45FE}" presName="iconRect" presStyleLbl="solidFgAcc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Desk with solid fill"/>
        </a:ext>
      </dgm:extLst>
    </dgm:pt>
    <dgm:pt modelId="{67146701-345C-4DB7-BABB-280A215AAC9A}" type="pres">
      <dgm:prSet presAssocID="{DFA97896-C06B-4445-8DE1-D0E543CD45FE}" presName="spaceRect" presStyleCnt="0"/>
      <dgm:spPr/>
    </dgm:pt>
    <dgm:pt modelId="{BF690B22-A3AF-4EC9-8DA1-8EB1A622371C}" type="pres">
      <dgm:prSet presAssocID="{DFA97896-C06B-4445-8DE1-D0E543CD45FE}" presName="textRect" presStyleLbl="revTx" presStyleIdx="2" presStyleCnt="4">
        <dgm:presLayoutVars>
          <dgm:chMax val="1"/>
          <dgm:chPref val="1"/>
        </dgm:presLayoutVars>
      </dgm:prSet>
      <dgm:spPr/>
    </dgm:pt>
    <dgm:pt modelId="{3045C986-3E79-42B1-933F-4E7339CFA459}" type="pres">
      <dgm:prSet presAssocID="{27C30B56-184A-40BE-B4B6-E0AFF0A9D99E}" presName="sibTrans" presStyleCnt="0"/>
      <dgm:spPr/>
    </dgm:pt>
    <dgm:pt modelId="{924D9C2E-2AB2-4302-BDF1-6F602D379EC3}" type="pres">
      <dgm:prSet presAssocID="{26AC54F4-F6F5-4F37-AB4A-D59B4BFF54F8}" presName="compNode" presStyleCnt="0"/>
      <dgm:spPr/>
    </dgm:pt>
    <dgm:pt modelId="{8AE3F644-2EC2-46F5-966B-3774C6F37D69}" type="pres">
      <dgm:prSet presAssocID="{26AC54F4-F6F5-4F37-AB4A-D59B4BFF54F8}" presName="iconBgRect" presStyleLbl="node1" presStyleIdx="3" presStyleCnt="4"/>
      <dgm:spPr/>
    </dgm:pt>
    <dgm:pt modelId="{B2575C9D-508F-4B35-A563-9C13B454498D}" type="pres">
      <dgm:prSet presAssocID="{26AC54F4-F6F5-4F37-AB4A-D59B4BFF54F8}" presName="iconRect" presStyleLbl="solidFgAcc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lackboard with solid fill"/>
        </a:ext>
      </dgm:extLst>
    </dgm:pt>
    <dgm:pt modelId="{7D7D2374-8969-41D3-9F40-F6082F238A80}" type="pres">
      <dgm:prSet presAssocID="{26AC54F4-F6F5-4F37-AB4A-D59B4BFF54F8}" presName="spaceRect" presStyleCnt="0"/>
      <dgm:spPr/>
    </dgm:pt>
    <dgm:pt modelId="{A88FB3D4-2797-4213-8C21-E4AD10848993}" type="pres">
      <dgm:prSet presAssocID="{26AC54F4-F6F5-4F37-AB4A-D59B4BFF54F8}" presName="textRect" presStyleLbl="revTx" presStyleIdx="3" presStyleCnt="4">
        <dgm:presLayoutVars>
          <dgm:chMax val="1"/>
          <dgm:chPref val="1"/>
        </dgm:presLayoutVars>
      </dgm:prSet>
      <dgm:spPr/>
    </dgm:pt>
  </dgm:ptLst>
  <dgm:cxnLst>
    <dgm:cxn modelId="{579C5E20-1089-4C94-9320-F88A1847877E}" srcId="{3CC6A636-F58A-49A6-80C9-76F5D4A2E4D8}" destId="{F3D400C7-8442-4521-8CFA-E8769BC9227C}" srcOrd="0" destOrd="0" parTransId="{231DFAFB-773C-4AE2-B1A2-442BCAD62555}" sibTransId="{BD737F2F-200E-4BB7-8370-76480F823A70}"/>
    <dgm:cxn modelId="{8B289622-ED18-471C-8681-2F518FD9687A}" type="presOf" srcId="{0A81FA5F-5DA9-43DF-9931-15FACDA54C15}" destId="{7EB088F0-05FE-4BB6-8EF9-9516D14DB4D9}" srcOrd="0" destOrd="0" presId="urn:microsoft.com/office/officeart/2024/layout/IconCircleLabelList"/>
    <dgm:cxn modelId="{45BECE28-CBE0-4ED0-991F-E4DB783F1A09}" type="presOf" srcId="{26AC54F4-F6F5-4F37-AB4A-D59B4BFF54F8}" destId="{A88FB3D4-2797-4213-8C21-E4AD10848993}" srcOrd="0" destOrd="0" presId="urn:microsoft.com/office/officeart/2024/layout/IconCircleLabelList"/>
    <dgm:cxn modelId="{B22C456F-3359-4EAC-98A7-F43CCC2EC916}" type="presOf" srcId="{DFA97896-C06B-4445-8DE1-D0E543CD45FE}" destId="{BF690B22-A3AF-4EC9-8DA1-8EB1A622371C}" srcOrd="0" destOrd="0" presId="urn:microsoft.com/office/officeart/2024/layout/IconCircleLabelList"/>
    <dgm:cxn modelId="{0F394254-5B8D-4893-9A8B-84C3D14BD4F4}" type="presOf" srcId="{F3D400C7-8442-4521-8CFA-E8769BC9227C}" destId="{0497A67B-32C5-4D4A-8C7A-C37E83398211}" srcOrd="0" destOrd="0" presId="urn:microsoft.com/office/officeart/2024/layout/IconCircleLabelList"/>
    <dgm:cxn modelId="{F894B7C6-2FD6-4DDB-A857-C895A00CB59D}" type="presOf" srcId="{3CC6A636-F58A-49A6-80C9-76F5D4A2E4D8}" destId="{CA44646D-DCFD-4DDA-8264-E40299EEF9FE}" srcOrd="0" destOrd="0" presId="urn:microsoft.com/office/officeart/2024/layout/IconCircleLabelList"/>
    <dgm:cxn modelId="{65007CCD-5541-42F5-A408-14DB78FB690A}" srcId="{3CC6A636-F58A-49A6-80C9-76F5D4A2E4D8}" destId="{DFA97896-C06B-4445-8DE1-D0E543CD45FE}" srcOrd="2" destOrd="0" parTransId="{2ED451CE-E485-4AB9-9D7F-9102167E31DB}" sibTransId="{27C30B56-184A-40BE-B4B6-E0AFF0A9D99E}"/>
    <dgm:cxn modelId="{773FEED2-BF50-4CB9-812B-6895DE70C12E}" srcId="{3CC6A636-F58A-49A6-80C9-76F5D4A2E4D8}" destId="{0A81FA5F-5DA9-43DF-9931-15FACDA54C15}" srcOrd="1" destOrd="0" parTransId="{E40C99AB-B859-423D-AA83-B68F8B31A52D}" sibTransId="{4373D931-58A0-468C-880C-C0AB340A35E6}"/>
    <dgm:cxn modelId="{BB3C19FF-6B72-4507-96F0-D4EBD4F6232A}" srcId="{3CC6A636-F58A-49A6-80C9-76F5D4A2E4D8}" destId="{26AC54F4-F6F5-4F37-AB4A-D59B4BFF54F8}" srcOrd="3" destOrd="0" parTransId="{CD0BCF4E-F530-44ED-A345-F1334F85C4A5}" sibTransId="{83195747-92B8-4442-A58E-0C756B0624E5}"/>
    <dgm:cxn modelId="{71978225-4D69-45E5-9F5B-3370A51AFED4}" type="presParOf" srcId="{CA44646D-DCFD-4DDA-8264-E40299EEF9FE}" destId="{B9B3CCA1-284F-4353-9D71-E25D80ECC581}" srcOrd="0" destOrd="0" presId="urn:microsoft.com/office/officeart/2024/layout/IconCircleLabelList"/>
    <dgm:cxn modelId="{D80B077B-B442-4205-8713-60E85753931E}" type="presParOf" srcId="{B9B3CCA1-284F-4353-9D71-E25D80ECC581}" destId="{1930F4C3-357E-4D3E-8B59-4EF32FC90C74}" srcOrd="0" destOrd="0" presId="urn:microsoft.com/office/officeart/2024/layout/IconCircleLabelList"/>
    <dgm:cxn modelId="{2C3C728B-D51D-4F91-9FDF-BC0A58034B17}" type="presParOf" srcId="{B9B3CCA1-284F-4353-9D71-E25D80ECC581}" destId="{C6CBF5EF-A712-4F00-96AE-EFC98EB54C10}" srcOrd="1" destOrd="0" presId="urn:microsoft.com/office/officeart/2024/layout/IconCircleLabelList"/>
    <dgm:cxn modelId="{9C47A148-84C4-46EA-B8D3-B07353E9BBDC}" type="presParOf" srcId="{B9B3CCA1-284F-4353-9D71-E25D80ECC581}" destId="{C5B19F62-61D7-4851-8CDF-944A9D2830BD}" srcOrd="2" destOrd="0" presId="urn:microsoft.com/office/officeart/2024/layout/IconCircleLabelList"/>
    <dgm:cxn modelId="{C904FBC3-C797-4D52-AE03-4F9E48CE1F3F}" type="presParOf" srcId="{B9B3CCA1-284F-4353-9D71-E25D80ECC581}" destId="{0497A67B-32C5-4D4A-8C7A-C37E83398211}" srcOrd="3" destOrd="0" presId="urn:microsoft.com/office/officeart/2024/layout/IconCircleLabelList"/>
    <dgm:cxn modelId="{374F539B-BDEB-4FAB-8352-E002CCFA54A9}" type="presParOf" srcId="{CA44646D-DCFD-4DDA-8264-E40299EEF9FE}" destId="{81423427-8789-47A7-90DE-1E40148DE74A}" srcOrd="1" destOrd="0" presId="urn:microsoft.com/office/officeart/2024/layout/IconCircleLabelList"/>
    <dgm:cxn modelId="{885D11C4-BF3C-4904-A9D7-D76290174199}" type="presParOf" srcId="{CA44646D-DCFD-4DDA-8264-E40299EEF9FE}" destId="{291AC1DE-4C93-4860-8D0B-020AD77844BA}" srcOrd="2" destOrd="0" presId="urn:microsoft.com/office/officeart/2024/layout/IconCircleLabelList"/>
    <dgm:cxn modelId="{4BE29EFC-8AE4-451F-BB01-7AD47AF5078B}" type="presParOf" srcId="{291AC1DE-4C93-4860-8D0B-020AD77844BA}" destId="{8E77BD7B-CCC9-4339-B761-F22909309CB6}" srcOrd="0" destOrd="0" presId="urn:microsoft.com/office/officeart/2024/layout/IconCircleLabelList"/>
    <dgm:cxn modelId="{0FD24B59-5938-4169-B06E-DF7A85A431F7}" type="presParOf" srcId="{291AC1DE-4C93-4860-8D0B-020AD77844BA}" destId="{33150901-7057-4A1A-8CD9-0A94D22F17B6}" srcOrd="1" destOrd="0" presId="urn:microsoft.com/office/officeart/2024/layout/IconCircleLabelList"/>
    <dgm:cxn modelId="{B9D5C037-82EE-4FE4-961F-C6F43736B791}" type="presParOf" srcId="{291AC1DE-4C93-4860-8D0B-020AD77844BA}" destId="{99C620F1-2F69-40A4-93DB-A89F9731A591}" srcOrd="2" destOrd="0" presId="urn:microsoft.com/office/officeart/2024/layout/IconCircleLabelList"/>
    <dgm:cxn modelId="{FDA24D92-D7C3-4648-B50D-93C95BDF9EB1}" type="presParOf" srcId="{291AC1DE-4C93-4860-8D0B-020AD77844BA}" destId="{7EB088F0-05FE-4BB6-8EF9-9516D14DB4D9}" srcOrd="3" destOrd="0" presId="urn:microsoft.com/office/officeart/2024/layout/IconCircleLabelList"/>
    <dgm:cxn modelId="{05EFB2FE-46B8-4EAA-A5F5-3AE65E5E914A}" type="presParOf" srcId="{CA44646D-DCFD-4DDA-8264-E40299EEF9FE}" destId="{4401C48D-B8C3-4BBA-99D8-7A2815CE14B1}" srcOrd="3" destOrd="0" presId="urn:microsoft.com/office/officeart/2024/layout/IconCircleLabelList"/>
    <dgm:cxn modelId="{A808E094-0802-4E87-AD7B-73FF2D6D4B4E}" type="presParOf" srcId="{CA44646D-DCFD-4DDA-8264-E40299EEF9FE}" destId="{99757BE2-D28E-42B8-BD2F-A10ADE0B7667}" srcOrd="4" destOrd="0" presId="urn:microsoft.com/office/officeart/2024/layout/IconCircleLabelList"/>
    <dgm:cxn modelId="{ABCEA303-CF3A-44B8-BF0D-509E9271D205}" type="presParOf" srcId="{99757BE2-D28E-42B8-BD2F-A10ADE0B7667}" destId="{8553FB3B-8A85-4E33-97BA-71D7A20D0E61}" srcOrd="0" destOrd="0" presId="urn:microsoft.com/office/officeart/2024/layout/IconCircleLabelList"/>
    <dgm:cxn modelId="{AA37B4C9-AA05-4814-9E69-FB290E081CB5}" type="presParOf" srcId="{99757BE2-D28E-42B8-BD2F-A10ADE0B7667}" destId="{7AE6FB64-9E2F-4D62-956B-BCAD3216675B}" srcOrd="1" destOrd="0" presId="urn:microsoft.com/office/officeart/2024/layout/IconCircleLabelList"/>
    <dgm:cxn modelId="{9EF85928-3776-4AB1-9484-76B537AA2FA6}" type="presParOf" srcId="{99757BE2-D28E-42B8-BD2F-A10ADE0B7667}" destId="{67146701-345C-4DB7-BABB-280A215AAC9A}" srcOrd="2" destOrd="0" presId="urn:microsoft.com/office/officeart/2024/layout/IconCircleLabelList"/>
    <dgm:cxn modelId="{55B12EBE-CEBF-453C-948D-4650587B0811}" type="presParOf" srcId="{99757BE2-D28E-42B8-BD2F-A10ADE0B7667}" destId="{BF690B22-A3AF-4EC9-8DA1-8EB1A622371C}" srcOrd="3" destOrd="0" presId="urn:microsoft.com/office/officeart/2024/layout/IconCircleLabelList"/>
    <dgm:cxn modelId="{338A1525-E181-49D5-ABC7-ABEE6279E850}" type="presParOf" srcId="{CA44646D-DCFD-4DDA-8264-E40299EEF9FE}" destId="{3045C986-3E79-42B1-933F-4E7339CFA459}" srcOrd="5" destOrd="0" presId="urn:microsoft.com/office/officeart/2024/layout/IconCircleLabelList"/>
    <dgm:cxn modelId="{A099B35C-B37B-460E-83E1-110D29309CB3}" type="presParOf" srcId="{CA44646D-DCFD-4DDA-8264-E40299EEF9FE}" destId="{924D9C2E-2AB2-4302-BDF1-6F602D379EC3}" srcOrd="6" destOrd="0" presId="urn:microsoft.com/office/officeart/2024/layout/IconCircleLabelList"/>
    <dgm:cxn modelId="{0C6E516A-60F0-4A45-8C21-598A781AE2DF}" type="presParOf" srcId="{924D9C2E-2AB2-4302-BDF1-6F602D379EC3}" destId="{8AE3F644-2EC2-46F5-966B-3774C6F37D69}" srcOrd="0" destOrd="0" presId="urn:microsoft.com/office/officeart/2024/layout/IconCircleLabelList"/>
    <dgm:cxn modelId="{8070E463-9D75-4833-B0E7-26CCA7F39F96}" type="presParOf" srcId="{924D9C2E-2AB2-4302-BDF1-6F602D379EC3}" destId="{B2575C9D-508F-4B35-A563-9C13B454498D}" srcOrd="1" destOrd="0" presId="urn:microsoft.com/office/officeart/2024/layout/IconCircleLabelList"/>
    <dgm:cxn modelId="{4BB9CD7E-80CB-45A7-A851-626C715369D6}" type="presParOf" srcId="{924D9C2E-2AB2-4302-BDF1-6F602D379EC3}" destId="{7D7D2374-8969-41D3-9F40-F6082F238A80}" srcOrd="2" destOrd="0" presId="urn:microsoft.com/office/officeart/2024/layout/IconCircleLabelList"/>
    <dgm:cxn modelId="{C3E23C14-DCCD-434C-B162-5CC063B8B811}" type="presParOf" srcId="{924D9C2E-2AB2-4302-BDF1-6F602D379EC3}" destId="{A88FB3D4-2797-4213-8C21-E4AD10848993}" srcOrd="3" destOrd="0" presId="urn:microsoft.com/office/officeart/2024/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DE0F06-4283-44DF-8458-8B83CFE9AC55}" type="doc">
      <dgm:prSet loTypeId="urn:microsoft.com/office/officeart/2005/8/layout/vList2" loCatId="list" qsTypeId="urn:microsoft.com/office/officeart/2005/8/quickstyle/simple1#2" qsCatId="simple" csTypeId="urn:microsoft.com/office/officeart/2005/8/colors/colorful3#1" csCatId="colorful" phldr="1"/>
      <dgm:spPr/>
      <dgm:t>
        <a:bodyPr/>
        <a:lstStyle/>
        <a:p>
          <a:endParaRPr lang="en-US"/>
        </a:p>
      </dgm:t>
    </dgm:pt>
    <dgm:pt modelId="{9477FBEB-9665-4DD6-9C6E-A88C6FBEF23A}">
      <dgm:prSet phldrT="[Text]" phldr="0" custT="1"/>
      <dgm:spPr/>
      <dgm:t>
        <a:bodyPr/>
        <a:lstStyle/>
        <a:p>
          <a:r>
            <a:rPr lang="en-US" sz="2400" b="1" dirty="0"/>
            <a:t>Eligibility</a:t>
          </a:r>
        </a:p>
      </dgm:t>
    </dgm:pt>
    <dgm:pt modelId="{7A4A72F9-CC24-4E62-BF37-74DE010872CA}" type="parTrans" cxnId="{BAE1C7E6-818D-4CAC-B29C-C2F3F4416EA6}">
      <dgm:prSet/>
      <dgm:spPr/>
      <dgm:t>
        <a:bodyPr/>
        <a:lstStyle/>
        <a:p>
          <a:endParaRPr lang="en-US"/>
        </a:p>
      </dgm:t>
    </dgm:pt>
    <dgm:pt modelId="{A9A328FA-C081-46B7-B8D0-1B5766B1C0CA}" type="sibTrans" cxnId="{BAE1C7E6-818D-4CAC-B29C-C2F3F4416EA6}">
      <dgm:prSet/>
      <dgm:spPr/>
      <dgm:t>
        <a:bodyPr/>
        <a:lstStyle/>
        <a:p>
          <a:endParaRPr lang="en-US"/>
        </a:p>
      </dgm:t>
    </dgm:pt>
    <dgm:pt modelId="{81F33792-54F6-4D98-8679-158084284768}">
      <dgm:prSet phldrT="[Text]" phldr="0" custT="1"/>
      <dgm:spPr/>
      <dgm:t>
        <a:bodyPr/>
        <a:lstStyle/>
        <a:p>
          <a:r>
            <a:rPr lang="en-US" sz="2000" dirty="0"/>
            <a:t>Public sector employees seeking to grow in leadership and management</a:t>
          </a:r>
        </a:p>
      </dgm:t>
    </dgm:pt>
    <dgm:pt modelId="{EDD63C06-56EA-496A-BDC4-2E0AAC01F9E9}" type="parTrans" cxnId="{45A563AE-4D7B-4F21-ACDD-88E06A1390E7}">
      <dgm:prSet/>
      <dgm:spPr/>
      <dgm:t>
        <a:bodyPr/>
        <a:lstStyle/>
        <a:p>
          <a:endParaRPr lang="en-US"/>
        </a:p>
      </dgm:t>
    </dgm:pt>
    <dgm:pt modelId="{07442D0D-915A-439A-A1AE-31221C2522D3}" type="sibTrans" cxnId="{45A563AE-4D7B-4F21-ACDD-88E06A1390E7}">
      <dgm:prSet/>
      <dgm:spPr/>
      <dgm:t>
        <a:bodyPr/>
        <a:lstStyle/>
        <a:p>
          <a:endParaRPr lang="en-US"/>
        </a:p>
      </dgm:t>
    </dgm:pt>
    <dgm:pt modelId="{7589840D-1495-45F6-8B1F-123FDDB3CD21}">
      <dgm:prSet phldrT="[Text]" phldr="0" custT="1"/>
      <dgm:spPr/>
      <dgm:t>
        <a:bodyPr/>
        <a:lstStyle/>
        <a:p>
          <a:r>
            <a:rPr lang="en-US" sz="2400" b="1" dirty="0"/>
            <a:t>Application steps</a:t>
          </a:r>
        </a:p>
      </dgm:t>
    </dgm:pt>
    <dgm:pt modelId="{3C742648-8E64-49FC-839D-4B815949B8F4}" type="parTrans" cxnId="{6A91B9DB-28AA-443B-B937-DE067D73631B}">
      <dgm:prSet/>
      <dgm:spPr/>
      <dgm:t>
        <a:bodyPr/>
        <a:lstStyle/>
        <a:p>
          <a:endParaRPr lang="en-US"/>
        </a:p>
      </dgm:t>
    </dgm:pt>
    <dgm:pt modelId="{2D7A51BB-15B5-449A-B1B9-97CF6477877E}" type="sibTrans" cxnId="{6A91B9DB-28AA-443B-B937-DE067D73631B}">
      <dgm:prSet/>
      <dgm:spPr/>
      <dgm:t>
        <a:bodyPr/>
        <a:lstStyle/>
        <a:p>
          <a:endParaRPr lang="en-US"/>
        </a:p>
      </dgm:t>
    </dgm:pt>
    <dgm:pt modelId="{0F6C18DA-BE1A-4FCD-B76D-D7B9A8C3D6FF}">
      <dgm:prSet phldrT="[Text]" phldr="0" custT="1"/>
      <dgm:spPr/>
      <dgm:t>
        <a:bodyPr/>
        <a:lstStyle/>
        <a:p>
          <a:r>
            <a:rPr lang="en-US" sz="2000" dirty="0"/>
            <a:t>Go to </a:t>
          </a:r>
          <a:r>
            <a:rPr lang="en-US" sz="2000" dirty="0" err="1"/>
            <a:t>CPM.Idaho.Gov</a:t>
          </a:r>
          <a:r>
            <a:rPr lang="en-US" sz="2000" dirty="0"/>
            <a:t> &gt; Program Enrollment</a:t>
          </a:r>
        </a:p>
      </dgm:t>
    </dgm:pt>
    <dgm:pt modelId="{319BC68E-5685-4968-BA53-422A4878EB87}" type="parTrans" cxnId="{2B1B9126-FC6F-4A1B-9729-8CFFFCB89B6C}">
      <dgm:prSet/>
      <dgm:spPr/>
      <dgm:t>
        <a:bodyPr/>
        <a:lstStyle/>
        <a:p>
          <a:endParaRPr lang="en-US"/>
        </a:p>
      </dgm:t>
    </dgm:pt>
    <dgm:pt modelId="{45E68C7C-D058-435A-8433-45268168AC1B}" type="sibTrans" cxnId="{2B1B9126-FC6F-4A1B-9729-8CFFFCB89B6C}">
      <dgm:prSet/>
      <dgm:spPr/>
      <dgm:t>
        <a:bodyPr/>
        <a:lstStyle/>
        <a:p>
          <a:endParaRPr lang="en-US"/>
        </a:p>
      </dgm:t>
    </dgm:pt>
    <dgm:pt modelId="{722DD808-1A3C-488D-B309-0126D16AB31B}">
      <dgm:prSet phldrT="[Text]" phldr="0" custT="1"/>
      <dgm:spPr/>
      <dgm:t>
        <a:bodyPr/>
        <a:lstStyle/>
        <a:p>
          <a:r>
            <a:rPr lang="en-US" sz="2000" dirty="0"/>
            <a:t>Obtain supervisor approval</a:t>
          </a:r>
        </a:p>
      </dgm:t>
    </dgm:pt>
    <dgm:pt modelId="{74F7961F-A1CA-4F81-A739-9EC2E6475A1C}" type="parTrans" cxnId="{58DA8FD3-F620-4969-A934-31761A858271}">
      <dgm:prSet/>
      <dgm:spPr/>
      <dgm:t>
        <a:bodyPr/>
        <a:lstStyle/>
        <a:p>
          <a:endParaRPr lang="en-US"/>
        </a:p>
      </dgm:t>
    </dgm:pt>
    <dgm:pt modelId="{298AF64B-1349-4C85-A14E-57D8E997FA2B}" type="sibTrans" cxnId="{58DA8FD3-F620-4969-A934-31761A858271}">
      <dgm:prSet/>
      <dgm:spPr/>
      <dgm:t>
        <a:bodyPr/>
        <a:lstStyle/>
        <a:p>
          <a:endParaRPr lang="en-US"/>
        </a:p>
      </dgm:t>
    </dgm:pt>
    <dgm:pt modelId="{1B0BE9CA-B794-4E6F-9C43-0EAA693CB425}">
      <dgm:prSet phldrT="[Text]" phldr="0" custT="1"/>
      <dgm:spPr/>
      <dgm:t>
        <a:bodyPr/>
        <a:lstStyle/>
        <a:p>
          <a:r>
            <a:rPr lang="en-US" sz="2000" dirty="0"/>
            <a:t>Complete the online application</a:t>
          </a:r>
        </a:p>
      </dgm:t>
    </dgm:pt>
    <dgm:pt modelId="{3853C50A-895F-413F-B6D2-E54D21C8A861}" type="parTrans" cxnId="{08FABFED-6B4A-4F39-85D9-0325B60DFE8C}">
      <dgm:prSet/>
      <dgm:spPr/>
      <dgm:t>
        <a:bodyPr/>
        <a:lstStyle/>
        <a:p>
          <a:endParaRPr lang="en-US"/>
        </a:p>
      </dgm:t>
    </dgm:pt>
    <dgm:pt modelId="{3F946B63-B198-4DE5-9AEC-1C01E9FC8246}" type="sibTrans" cxnId="{08FABFED-6B4A-4F39-85D9-0325B60DFE8C}">
      <dgm:prSet/>
      <dgm:spPr/>
      <dgm:t>
        <a:bodyPr/>
        <a:lstStyle/>
        <a:p>
          <a:endParaRPr lang="en-US"/>
        </a:p>
      </dgm:t>
    </dgm:pt>
    <dgm:pt modelId="{A5BF6749-3698-42C1-AFB7-8AFE7A3B887F}">
      <dgm:prSet phldrT="[Text]" phldr="0" custT="1"/>
      <dgm:spPr/>
      <dgm:t>
        <a:bodyPr/>
        <a:lstStyle/>
        <a:p>
          <a:r>
            <a:rPr lang="en-US" sz="2000" dirty="0"/>
            <a:t>Submit all required information</a:t>
          </a:r>
        </a:p>
      </dgm:t>
    </dgm:pt>
    <dgm:pt modelId="{A3F81F53-149C-4EA2-8353-72AEBC38E4E9}" type="parTrans" cxnId="{139BB557-2E5C-49AB-84EE-20520B5E0CD7}">
      <dgm:prSet/>
      <dgm:spPr/>
      <dgm:t>
        <a:bodyPr/>
        <a:lstStyle/>
        <a:p>
          <a:endParaRPr lang="en-US"/>
        </a:p>
      </dgm:t>
    </dgm:pt>
    <dgm:pt modelId="{E0A559F7-B595-4906-A2BC-31D12FBA9577}" type="sibTrans" cxnId="{139BB557-2E5C-49AB-84EE-20520B5E0CD7}">
      <dgm:prSet/>
      <dgm:spPr/>
      <dgm:t>
        <a:bodyPr/>
        <a:lstStyle/>
        <a:p>
          <a:endParaRPr lang="en-US"/>
        </a:p>
      </dgm:t>
    </dgm:pt>
    <dgm:pt modelId="{F07A0469-86B4-4F0E-BA66-2142A9603B36}">
      <dgm:prSet phldrT="[Text]" phldr="0" custT="1"/>
      <dgm:spPr/>
      <dgm:t>
        <a:bodyPr/>
        <a:lstStyle/>
        <a:p>
          <a:r>
            <a:rPr lang="en-US" sz="2400" b="1" dirty="0"/>
            <a:t>Key dates</a:t>
          </a:r>
        </a:p>
      </dgm:t>
    </dgm:pt>
    <dgm:pt modelId="{A2F6EFAD-AEA9-4B9A-ACB2-8F5435564B74}" type="parTrans" cxnId="{9331D33E-A7D0-4E32-B69B-EFF398E900DC}">
      <dgm:prSet/>
      <dgm:spPr/>
      <dgm:t>
        <a:bodyPr/>
        <a:lstStyle/>
        <a:p>
          <a:endParaRPr lang="en-US"/>
        </a:p>
      </dgm:t>
    </dgm:pt>
    <dgm:pt modelId="{8DEFCC44-8A13-4C03-945E-C4EE5C55AE92}" type="sibTrans" cxnId="{9331D33E-A7D0-4E32-B69B-EFF398E900DC}">
      <dgm:prSet/>
      <dgm:spPr/>
      <dgm:t>
        <a:bodyPr/>
        <a:lstStyle/>
        <a:p>
          <a:endParaRPr lang="en-US"/>
        </a:p>
      </dgm:t>
    </dgm:pt>
    <dgm:pt modelId="{BFE195D0-22CE-4D66-92DD-60BD5104B541}">
      <dgm:prSet phldrT="[Text]" phldr="0" custT="1"/>
      <dgm:spPr/>
      <dgm:t>
        <a:bodyPr/>
        <a:lstStyle/>
        <a:p>
          <a:r>
            <a:rPr lang="en-US" sz="2000" dirty="0"/>
            <a:t>Application window: </a:t>
          </a:r>
          <a:r>
            <a:rPr lang="en-US" sz="2000" b="1" dirty="0"/>
            <a:t>Monday, August 17 </a:t>
          </a:r>
          <a:r>
            <a:rPr lang="en-US" sz="2000" dirty="0"/>
            <a:t>– </a:t>
          </a:r>
          <a:r>
            <a:rPr lang="en-US" sz="2000" b="1" dirty="0"/>
            <a:t>Friday, September 25 at 5 pm MST</a:t>
          </a:r>
          <a:endParaRPr lang="en-US" sz="2000" dirty="0"/>
        </a:p>
      </dgm:t>
    </dgm:pt>
    <dgm:pt modelId="{2493F2CE-07BC-44EF-B969-E516305A8EF8}" type="parTrans" cxnId="{57B1AEB6-46DC-458D-81AD-242C7446A2D0}">
      <dgm:prSet/>
      <dgm:spPr/>
      <dgm:t>
        <a:bodyPr/>
        <a:lstStyle/>
        <a:p>
          <a:endParaRPr lang="en-US"/>
        </a:p>
      </dgm:t>
    </dgm:pt>
    <dgm:pt modelId="{56E6BC3A-341F-49F1-97FF-827D7699A0DF}" type="sibTrans" cxnId="{57B1AEB6-46DC-458D-81AD-242C7446A2D0}">
      <dgm:prSet/>
      <dgm:spPr/>
      <dgm:t>
        <a:bodyPr/>
        <a:lstStyle/>
        <a:p>
          <a:endParaRPr lang="en-US"/>
        </a:p>
      </dgm:t>
    </dgm:pt>
    <dgm:pt modelId="{DF2830C5-0B34-4E8C-A2B0-22DD07399024}">
      <dgm:prSet phldrT="[Text]" phldr="0" custT="1"/>
      <dgm:spPr/>
      <dgm:t>
        <a:bodyPr/>
        <a:lstStyle/>
        <a:p>
          <a:r>
            <a:rPr lang="en-US" sz="2000" dirty="0"/>
            <a:t>Agency Approval: September – November 2</a:t>
          </a:r>
        </a:p>
      </dgm:t>
    </dgm:pt>
    <dgm:pt modelId="{3F4A4115-9173-4695-BC6D-713AC033898B}" type="parTrans" cxnId="{AA7FB47F-D0F9-443E-B685-08BFCDE43C35}">
      <dgm:prSet/>
      <dgm:spPr/>
      <dgm:t>
        <a:bodyPr/>
        <a:lstStyle/>
        <a:p>
          <a:endParaRPr lang="en-US"/>
        </a:p>
      </dgm:t>
    </dgm:pt>
    <dgm:pt modelId="{CBDBF906-726F-430B-BB0E-4A8738C2E19E}" type="sibTrans" cxnId="{AA7FB47F-D0F9-443E-B685-08BFCDE43C35}">
      <dgm:prSet/>
      <dgm:spPr/>
      <dgm:t>
        <a:bodyPr/>
        <a:lstStyle/>
        <a:p>
          <a:endParaRPr lang="en-US"/>
        </a:p>
      </dgm:t>
    </dgm:pt>
    <dgm:pt modelId="{F26FF9FC-4004-4F49-B7CF-6119EAC7A30C}">
      <dgm:prSet phldrT="[Text]" phldr="0" custT="1"/>
      <dgm:spPr/>
      <dgm:t>
        <a:bodyPr/>
        <a:lstStyle/>
        <a:p>
          <a:r>
            <a:rPr lang="en-US" sz="2000" dirty="0"/>
            <a:t>Cohort Selection Notifications: by December 1, 2026</a:t>
          </a:r>
        </a:p>
      </dgm:t>
    </dgm:pt>
    <dgm:pt modelId="{7A76D812-4711-46D4-822D-46E561D9D571}" type="parTrans" cxnId="{E870CE21-A719-40EF-8B08-35A2778273FE}">
      <dgm:prSet/>
      <dgm:spPr/>
      <dgm:t>
        <a:bodyPr/>
        <a:lstStyle/>
        <a:p>
          <a:endParaRPr lang="en-US"/>
        </a:p>
      </dgm:t>
    </dgm:pt>
    <dgm:pt modelId="{4763E3C0-DCAE-4499-BF20-74DBFB665BA6}" type="sibTrans" cxnId="{E870CE21-A719-40EF-8B08-35A2778273FE}">
      <dgm:prSet/>
      <dgm:spPr/>
      <dgm:t>
        <a:bodyPr/>
        <a:lstStyle/>
        <a:p>
          <a:endParaRPr lang="en-US"/>
        </a:p>
      </dgm:t>
    </dgm:pt>
    <dgm:pt modelId="{A151D82B-F316-4F83-98C7-BAE8AA7429ED}" type="pres">
      <dgm:prSet presAssocID="{CBDE0F06-4283-44DF-8458-8B83CFE9AC55}" presName="linear" presStyleCnt="0">
        <dgm:presLayoutVars>
          <dgm:animLvl val="lvl"/>
          <dgm:resizeHandles val="exact"/>
        </dgm:presLayoutVars>
      </dgm:prSet>
      <dgm:spPr/>
    </dgm:pt>
    <dgm:pt modelId="{991FC07E-D46C-46DB-8FE7-ACB6B9E8976B}" type="pres">
      <dgm:prSet presAssocID="{9477FBEB-9665-4DD6-9C6E-A88C6FBEF23A}" presName="parentText" presStyleLbl="node1" presStyleIdx="0" presStyleCnt="3" custLinFactNeighborX="-498" custLinFactNeighborY="-10039">
        <dgm:presLayoutVars>
          <dgm:chMax val="0"/>
          <dgm:bulletEnabled val="1"/>
        </dgm:presLayoutVars>
      </dgm:prSet>
      <dgm:spPr/>
    </dgm:pt>
    <dgm:pt modelId="{D0D72700-BED9-4D2F-A27B-E629FF30171F}" type="pres">
      <dgm:prSet presAssocID="{9477FBEB-9665-4DD6-9C6E-A88C6FBEF23A}" presName="childText" presStyleLbl="revTx" presStyleIdx="0" presStyleCnt="3">
        <dgm:presLayoutVars>
          <dgm:bulletEnabled val="1"/>
        </dgm:presLayoutVars>
      </dgm:prSet>
      <dgm:spPr/>
    </dgm:pt>
    <dgm:pt modelId="{18AF1073-F729-4607-AC04-A0C9E231526D}" type="pres">
      <dgm:prSet presAssocID="{7589840D-1495-45F6-8B1F-123FDDB3CD21}" presName="parentText" presStyleLbl="node1" presStyleIdx="1" presStyleCnt="3">
        <dgm:presLayoutVars>
          <dgm:chMax val="0"/>
          <dgm:bulletEnabled val="1"/>
        </dgm:presLayoutVars>
      </dgm:prSet>
      <dgm:spPr/>
    </dgm:pt>
    <dgm:pt modelId="{9C36D774-0804-4C5C-BC7B-A2FC2C13FF62}" type="pres">
      <dgm:prSet presAssocID="{7589840D-1495-45F6-8B1F-123FDDB3CD21}" presName="childText" presStyleLbl="revTx" presStyleIdx="1" presStyleCnt="3">
        <dgm:presLayoutVars>
          <dgm:bulletEnabled val="1"/>
        </dgm:presLayoutVars>
      </dgm:prSet>
      <dgm:spPr/>
    </dgm:pt>
    <dgm:pt modelId="{FC740097-B671-4F64-9FE4-8D2D59D250A5}" type="pres">
      <dgm:prSet presAssocID="{F07A0469-86B4-4F0E-BA66-2142A9603B36}" presName="parentText" presStyleLbl="node1" presStyleIdx="2" presStyleCnt="3">
        <dgm:presLayoutVars>
          <dgm:chMax val="0"/>
          <dgm:bulletEnabled val="1"/>
        </dgm:presLayoutVars>
      </dgm:prSet>
      <dgm:spPr/>
    </dgm:pt>
    <dgm:pt modelId="{BC4E7B2D-08B0-4BC0-9057-F51774002213}" type="pres">
      <dgm:prSet presAssocID="{F07A0469-86B4-4F0E-BA66-2142A9603B36}" presName="childText" presStyleLbl="revTx" presStyleIdx="2" presStyleCnt="3">
        <dgm:presLayoutVars>
          <dgm:bulletEnabled val="1"/>
        </dgm:presLayoutVars>
      </dgm:prSet>
      <dgm:spPr/>
    </dgm:pt>
  </dgm:ptLst>
  <dgm:cxnLst>
    <dgm:cxn modelId="{2F75DB0C-2EF2-46A6-A2EF-3125A4784E33}" type="presOf" srcId="{81F33792-54F6-4D98-8679-158084284768}" destId="{D0D72700-BED9-4D2F-A27B-E629FF30171F}" srcOrd="0" destOrd="0" presId="urn:microsoft.com/office/officeart/2005/8/layout/vList2"/>
    <dgm:cxn modelId="{042E1911-DBB1-4E61-8ACA-85E01C9BB789}" type="presOf" srcId="{0F6C18DA-BE1A-4FCD-B76D-D7B9A8C3D6FF}" destId="{9C36D774-0804-4C5C-BC7B-A2FC2C13FF62}" srcOrd="0" destOrd="0" presId="urn:microsoft.com/office/officeart/2005/8/layout/vList2"/>
    <dgm:cxn modelId="{E870CE21-A719-40EF-8B08-35A2778273FE}" srcId="{F07A0469-86B4-4F0E-BA66-2142A9603B36}" destId="{F26FF9FC-4004-4F49-B7CF-6119EAC7A30C}" srcOrd="2" destOrd="0" parTransId="{7A76D812-4711-46D4-822D-46E561D9D571}" sibTransId="{4763E3C0-DCAE-4499-BF20-74DBFB665BA6}"/>
    <dgm:cxn modelId="{2B1B9126-FC6F-4A1B-9729-8CFFFCB89B6C}" srcId="{7589840D-1495-45F6-8B1F-123FDDB3CD21}" destId="{0F6C18DA-BE1A-4FCD-B76D-D7B9A8C3D6FF}" srcOrd="0" destOrd="0" parTransId="{319BC68E-5685-4968-BA53-422A4878EB87}" sibTransId="{45E68C7C-D058-435A-8433-45268168AC1B}"/>
    <dgm:cxn modelId="{817AC430-0B74-46AD-97B1-749A7B4EF739}" type="presOf" srcId="{9477FBEB-9665-4DD6-9C6E-A88C6FBEF23A}" destId="{991FC07E-D46C-46DB-8FE7-ACB6B9E8976B}" srcOrd="0" destOrd="0" presId="urn:microsoft.com/office/officeart/2005/8/layout/vList2"/>
    <dgm:cxn modelId="{7E89A234-6E96-4C95-9D55-002FF40B5F60}" type="presOf" srcId="{F26FF9FC-4004-4F49-B7CF-6119EAC7A30C}" destId="{BC4E7B2D-08B0-4BC0-9057-F51774002213}" srcOrd="0" destOrd="2" presId="urn:microsoft.com/office/officeart/2005/8/layout/vList2"/>
    <dgm:cxn modelId="{9331D33E-A7D0-4E32-B69B-EFF398E900DC}" srcId="{CBDE0F06-4283-44DF-8458-8B83CFE9AC55}" destId="{F07A0469-86B4-4F0E-BA66-2142A9603B36}" srcOrd="2" destOrd="0" parTransId="{A2F6EFAD-AEA9-4B9A-ACB2-8F5435564B74}" sibTransId="{8DEFCC44-8A13-4C03-945E-C4EE5C55AE92}"/>
    <dgm:cxn modelId="{139BB557-2E5C-49AB-84EE-20520B5E0CD7}" srcId="{7589840D-1495-45F6-8B1F-123FDDB3CD21}" destId="{A5BF6749-3698-42C1-AFB7-8AFE7A3B887F}" srcOrd="3" destOrd="0" parTransId="{A3F81F53-149C-4EA2-8353-72AEBC38E4E9}" sibTransId="{E0A559F7-B595-4906-A2BC-31D12FBA9577}"/>
    <dgm:cxn modelId="{4D0D7D5A-1C02-4BF7-8502-512385592251}" type="presOf" srcId="{A5BF6749-3698-42C1-AFB7-8AFE7A3B887F}" destId="{9C36D774-0804-4C5C-BC7B-A2FC2C13FF62}" srcOrd="0" destOrd="3" presId="urn:microsoft.com/office/officeart/2005/8/layout/vList2"/>
    <dgm:cxn modelId="{AA7FB47F-D0F9-443E-B685-08BFCDE43C35}" srcId="{F07A0469-86B4-4F0E-BA66-2142A9603B36}" destId="{DF2830C5-0B34-4E8C-A2B0-22DD07399024}" srcOrd="1" destOrd="0" parTransId="{3F4A4115-9173-4695-BC6D-713AC033898B}" sibTransId="{CBDBF906-726F-430B-BB0E-4A8738C2E19E}"/>
    <dgm:cxn modelId="{BA605E95-9B5C-41F9-8730-66854D7C5645}" type="presOf" srcId="{BFE195D0-22CE-4D66-92DD-60BD5104B541}" destId="{BC4E7B2D-08B0-4BC0-9057-F51774002213}" srcOrd="0" destOrd="0" presId="urn:microsoft.com/office/officeart/2005/8/layout/vList2"/>
    <dgm:cxn modelId="{16C48399-5192-4C07-B99F-B0FFFA204238}" type="presOf" srcId="{1B0BE9CA-B794-4E6F-9C43-0EAA693CB425}" destId="{9C36D774-0804-4C5C-BC7B-A2FC2C13FF62}" srcOrd="0" destOrd="2" presId="urn:microsoft.com/office/officeart/2005/8/layout/vList2"/>
    <dgm:cxn modelId="{A1EA12A9-3BB8-40FC-9DBF-52458479C204}" type="presOf" srcId="{F07A0469-86B4-4F0E-BA66-2142A9603B36}" destId="{FC740097-B671-4F64-9FE4-8D2D59D250A5}" srcOrd="0" destOrd="0" presId="urn:microsoft.com/office/officeart/2005/8/layout/vList2"/>
    <dgm:cxn modelId="{45A563AE-4D7B-4F21-ACDD-88E06A1390E7}" srcId="{9477FBEB-9665-4DD6-9C6E-A88C6FBEF23A}" destId="{81F33792-54F6-4D98-8679-158084284768}" srcOrd="0" destOrd="0" parTransId="{EDD63C06-56EA-496A-BDC4-2E0AAC01F9E9}" sibTransId="{07442D0D-915A-439A-A1AE-31221C2522D3}"/>
    <dgm:cxn modelId="{937500B6-F2D3-44C4-8758-42F2F210D96D}" type="presOf" srcId="{DF2830C5-0B34-4E8C-A2B0-22DD07399024}" destId="{BC4E7B2D-08B0-4BC0-9057-F51774002213}" srcOrd="0" destOrd="1" presId="urn:microsoft.com/office/officeart/2005/8/layout/vList2"/>
    <dgm:cxn modelId="{57B1AEB6-46DC-458D-81AD-242C7446A2D0}" srcId="{F07A0469-86B4-4F0E-BA66-2142A9603B36}" destId="{BFE195D0-22CE-4D66-92DD-60BD5104B541}" srcOrd="0" destOrd="0" parTransId="{2493F2CE-07BC-44EF-B969-E516305A8EF8}" sibTransId="{56E6BC3A-341F-49F1-97FF-827D7699A0DF}"/>
    <dgm:cxn modelId="{39707ECB-8F30-4D7F-81F1-C311503C9A03}" type="presOf" srcId="{7589840D-1495-45F6-8B1F-123FDDB3CD21}" destId="{18AF1073-F729-4607-AC04-A0C9E231526D}" srcOrd="0" destOrd="0" presId="urn:microsoft.com/office/officeart/2005/8/layout/vList2"/>
    <dgm:cxn modelId="{5F1FEFCE-2D0C-4877-9A13-E0C2CCC4A25C}" type="presOf" srcId="{CBDE0F06-4283-44DF-8458-8B83CFE9AC55}" destId="{A151D82B-F316-4F83-98C7-BAE8AA7429ED}" srcOrd="0" destOrd="0" presId="urn:microsoft.com/office/officeart/2005/8/layout/vList2"/>
    <dgm:cxn modelId="{58DA8FD3-F620-4969-A934-31761A858271}" srcId="{7589840D-1495-45F6-8B1F-123FDDB3CD21}" destId="{722DD808-1A3C-488D-B309-0126D16AB31B}" srcOrd="1" destOrd="0" parTransId="{74F7961F-A1CA-4F81-A739-9EC2E6475A1C}" sibTransId="{298AF64B-1349-4C85-A14E-57D8E997FA2B}"/>
    <dgm:cxn modelId="{2A936ADB-B557-4DE8-80CC-FAE75EF9F72A}" type="presOf" srcId="{722DD808-1A3C-488D-B309-0126D16AB31B}" destId="{9C36D774-0804-4C5C-BC7B-A2FC2C13FF62}" srcOrd="0" destOrd="1" presId="urn:microsoft.com/office/officeart/2005/8/layout/vList2"/>
    <dgm:cxn modelId="{6A91B9DB-28AA-443B-B937-DE067D73631B}" srcId="{CBDE0F06-4283-44DF-8458-8B83CFE9AC55}" destId="{7589840D-1495-45F6-8B1F-123FDDB3CD21}" srcOrd="1" destOrd="0" parTransId="{3C742648-8E64-49FC-839D-4B815949B8F4}" sibTransId="{2D7A51BB-15B5-449A-B1B9-97CF6477877E}"/>
    <dgm:cxn modelId="{BAE1C7E6-818D-4CAC-B29C-C2F3F4416EA6}" srcId="{CBDE0F06-4283-44DF-8458-8B83CFE9AC55}" destId="{9477FBEB-9665-4DD6-9C6E-A88C6FBEF23A}" srcOrd="0" destOrd="0" parTransId="{7A4A72F9-CC24-4E62-BF37-74DE010872CA}" sibTransId="{A9A328FA-C081-46B7-B8D0-1B5766B1C0CA}"/>
    <dgm:cxn modelId="{08FABFED-6B4A-4F39-85D9-0325B60DFE8C}" srcId="{7589840D-1495-45F6-8B1F-123FDDB3CD21}" destId="{1B0BE9CA-B794-4E6F-9C43-0EAA693CB425}" srcOrd="2" destOrd="0" parTransId="{3853C50A-895F-413F-B6D2-E54D21C8A861}" sibTransId="{3F946B63-B198-4DE5-9AEC-1C01E9FC8246}"/>
    <dgm:cxn modelId="{C629355C-5018-4E1F-AA6E-C5F65B492441}" type="presParOf" srcId="{A151D82B-F316-4F83-98C7-BAE8AA7429ED}" destId="{991FC07E-D46C-46DB-8FE7-ACB6B9E8976B}" srcOrd="0" destOrd="0" presId="urn:microsoft.com/office/officeart/2005/8/layout/vList2"/>
    <dgm:cxn modelId="{60DF0637-1617-49C4-8785-A38695A10FCF}" type="presParOf" srcId="{A151D82B-F316-4F83-98C7-BAE8AA7429ED}" destId="{D0D72700-BED9-4D2F-A27B-E629FF30171F}" srcOrd="1" destOrd="0" presId="urn:microsoft.com/office/officeart/2005/8/layout/vList2"/>
    <dgm:cxn modelId="{B6926B7E-88C2-4933-8653-7BA7B536D3E2}" type="presParOf" srcId="{A151D82B-F316-4F83-98C7-BAE8AA7429ED}" destId="{18AF1073-F729-4607-AC04-A0C9E231526D}" srcOrd="2" destOrd="0" presId="urn:microsoft.com/office/officeart/2005/8/layout/vList2"/>
    <dgm:cxn modelId="{AEFB0150-4454-486E-85CD-B4B031598E88}" type="presParOf" srcId="{A151D82B-F316-4F83-98C7-BAE8AA7429ED}" destId="{9C36D774-0804-4C5C-BC7B-A2FC2C13FF62}" srcOrd="3" destOrd="0" presId="urn:microsoft.com/office/officeart/2005/8/layout/vList2"/>
    <dgm:cxn modelId="{AFB6191B-BE1D-47CB-AA6B-F1DB94A5B947}" type="presParOf" srcId="{A151D82B-F316-4F83-98C7-BAE8AA7429ED}" destId="{FC740097-B671-4F64-9FE4-8D2D59D250A5}" srcOrd="4" destOrd="0" presId="urn:microsoft.com/office/officeart/2005/8/layout/vList2"/>
    <dgm:cxn modelId="{B445ECC9-00D8-42AB-8E7D-70175C59DCC6}" type="presParOf" srcId="{A151D82B-F316-4F83-98C7-BAE8AA7429ED}" destId="{BC4E7B2D-08B0-4BC0-9057-F51774002213}"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30F4C3-357E-4D3E-8B59-4EF32FC90C74}">
      <dsp:nvSpPr>
        <dsp:cNvPr id="0" name=""/>
        <dsp:cNvSpPr/>
      </dsp:nvSpPr>
      <dsp:spPr>
        <a:xfrm>
          <a:off x="699154" y="1235756"/>
          <a:ext cx="1252143" cy="12521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CBF5EF-A712-4F00-96AE-EFC98EB54C10}">
      <dsp:nvSpPr>
        <dsp:cNvPr id="0" name=""/>
        <dsp:cNvSpPr/>
      </dsp:nvSpPr>
      <dsp:spPr>
        <a:xfrm>
          <a:off x="883896" y="1420498"/>
          <a:ext cx="882658" cy="882658"/>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97A67B-32C5-4D4A-8C7A-C37E83398211}">
      <dsp:nvSpPr>
        <dsp:cNvPr id="0" name=""/>
        <dsp:cNvSpPr/>
      </dsp:nvSpPr>
      <dsp:spPr>
        <a:xfrm>
          <a:off x="298879" y="2877910"/>
          <a:ext cx="2052693"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a:pPr>
          <a:r>
            <a:rPr lang="en-US" sz="2800" b="0" kern="1200" dirty="0"/>
            <a:t>Attend all scheduled classes</a:t>
          </a:r>
        </a:p>
      </dsp:txBody>
      <dsp:txXfrm>
        <a:off x="298879" y="2877910"/>
        <a:ext cx="2052693" cy="1305000"/>
      </dsp:txXfrm>
    </dsp:sp>
    <dsp:sp modelId="{8E77BD7B-CCC9-4339-B761-F22909309CB6}">
      <dsp:nvSpPr>
        <dsp:cNvPr id="0" name=""/>
        <dsp:cNvSpPr/>
      </dsp:nvSpPr>
      <dsp:spPr>
        <a:xfrm>
          <a:off x="3111069" y="1235756"/>
          <a:ext cx="1252143" cy="12521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150901-7057-4A1A-8CD9-0A94D22F17B6}">
      <dsp:nvSpPr>
        <dsp:cNvPr id="0" name=""/>
        <dsp:cNvSpPr/>
      </dsp:nvSpPr>
      <dsp:spPr>
        <a:xfrm>
          <a:off x="3295811" y="1420498"/>
          <a:ext cx="882658" cy="882658"/>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B088F0-05FE-4BB6-8EF9-9516D14DB4D9}">
      <dsp:nvSpPr>
        <dsp:cNvPr id="0" name=""/>
        <dsp:cNvSpPr/>
      </dsp:nvSpPr>
      <dsp:spPr>
        <a:xfrm>
          <a:off x="2710794" y="2877910"/>
          <a:ext cx="2052693"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a:pPr>
          <a:r>
            <a:rPr lang="en-US" sz="2800" b="0" kern="1200" dirty="0"/>
            <a:t>Professional behavior and collaboration</a:t>
          </a:r>
        </a:p>
      </dsp:txBody>
      <dsp:txXfrm>
        <a:off x="2710794" y="2877910"/>
        <a:ext cx="2052693" cy="1305000"/>
      </dsp:txXfrm>
    </dsp:sp>
    <dsp:sp modelId="{8553FB3B-8A85-4E33-97BA-71D7A20D0E61}">
      <dsp:nvSpPr>
        <dsp:cNvPr id="0" name=""/>
        <dsp:cNvSpPr/>
      </dsp:nvSpPr>
      <dsp:spPr>
        <a:xfrm>
          <a:off x="5522984" y="1235756"/>
          <a:ext cx="1252143" cy="12521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E6FB64-9E2F-4D62-956B-BCAD3216675B}">
      <dsp:nvSpPr>
        <dsp:cNvPr id="0" name=""/>
        <dsp:cNvSpPr/>
      </dsp:nvSpPr>
      <dsp:spPr>
        <a:xfrm>
          <a:off x="5707726" y="1420498"/>
          <a:ext cx="882658" cy="882658"/>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690B22-A3AF-4EC9-8DA1-8EB1A622371C}">
      <dsp:nvSpPr>
        <dsp:cNvPr id="0" name=""/>
        <dsp:cNvSpPr/>
      </dsp:nvSpPr>
      <dsp:spPr>
        <a:xfrm>
          <a:off x="5122709" y="2877910"/>
          <a:ext cx="2052693"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a:pPr>
          <a:r>
            <a:rPr lang="en-US" sz="2800" b="0" kern="1200" dirty="0"/>
            <a:t>Complete all assigned work</a:t>
          </a:r>
        </a:p>
      </dsp:txBody>
      <dsp:txXfrm>
        <a:off x="5122709" y="2877910"/>
        <a:ext cx="2052693" cy="1305000"/>
      </dsp:txXfrm>
    </dsp:sp>
    <dsp:sp modelId="{8AE3F644-2EC2-46F5-966B-3774C6F37D69}">
      <dsp:nvSpPr>
        <dsp:cNvPr id="0" name=""/>
        <dsp:cNvSpPr/>
      </dsp:nvSpPr>
      <dsp:spPr>
        <a:xfrm>
          <a:off x="7934899" y="1235756"/>
          <a:ext cx="1252143" cy="12521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575C9D-508F-4B35-A563-9C13B454498D}">
      <dsp:nvSpPr>
        <dsp:cNvPr id="0" name=""/>
        <dsp:cNvSpPr/>
      </dsp:nvSpPr>
      <dsp:spPr>
        <a:xfrm>
          <a:off x="8119641" y="1420498"/>
          <a:ext cx="882658" cy="882658"/>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8FB3D4-2797-4213-8C21-E4AD10848993}">
      <dsp:nvSpPr>
        <dsp:cNvPr id="0" name=""/>
        <dsp:cNvSpPr/>
      </dsp:nvSpPr>
      <dsp:spPr>
        <a:xfrm>
          <a:off x="7534624" y="2877910"/>
          <a:ext cx="2052693"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a:pPr>
          <a:r>
            <a:rPr lang="en-US" sz="2800" b="0" kern="1200" dirty="0"/>
            <a:t>Commitment to implement learning</a:t>
          </a:r>
        </a:p>
      </dsp:txBody>
      <dsp:txXfrm>
        <a:off x="7534624" y="2877910"/>
        <a:ext cx="2052693" cy="1305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FC07E-D46C-46DB-8FE7-ACB6B9E8976B}">
      <dsp:nvSpPr>
        <dsp:cNvPr id="0" name=""/>
        <dsp:cNvSpPr/>
      </dsp:nvSpPr>
      <dsp:spPr>
        <a:xfrm>
          <a:off x="0" y="0"/>
          <a:ext cx="9328258" cy="5644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Eligibility</a:t>
          </a:r>
        </a:p>
      </dsp:txBody>
      <dsp:txXfrm>
        <a:off x="27554" y="27554"/>
        <a:ext cx="9273150" cy="509345"/>
      </dsp:txXfrm>
    </dsp:sp>
    <dsp:sp modelId="{D0D72700-BED9-4D2F-A27B-E629FF30171F}">
      <dsp:nvSpPr>
        <dsp:cNvPr id="0" name=""/>
        <dsp:cNvSpPr/>
      </dsp:nvSpPr>
      <dsp:spPr>
        <a:xfrm>
          <a:off x="0" y="567067"/>
          <a:ext cx="9328258" cy="329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172"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Public sector employees seeking to grow in leadership and management</a:t>
          </a:r>
        </a:p>
      </dsp:txBody>
      <dsp:txXfrm>
        <a:off x="0" y="567067"/>
        <a:ext cx="9328258" cy="329553"/>
      </dsp:txXfrm>
    </dsp:sp>
    <dsp:sp modelId="{18AF1073-F729-4607-AC04-A0C9E231526D}">
      <dsp:nvSpPr>
        <dsp:cNvPr id="0" name=""/>
        <dsp:cNvSpPr/>
      </dsp:nvSpPr>
      <dsp:spPr>
        <a:xfrm>
          <a:off x="0" y="896620"/>
          <a:ext cx="9328258" cy="564453"/>
        </a:xfrm>
        <a:prstGeom prst="roundRect">
          <a:avLst/>
        </a:prstGeom>
        <a:solidFill>
          <a:schemeClr val="accent3">
            <a:hueOff val="2027141"/>
            <a:satOff val="-1324"/>
            <a:lumOff val="529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Application steps</a:t>
          </a:r>
        </a:p>
      </dsp:txBody>
      <dsp:txXfrm>
        <a:off x="27554" y="924174"/>
        <a:ext cx="9273150" cy="509345"/>
      </dsp:txXfrm>
    </dsp:sp>
    <dsp:sp modelId="{9C36D774-0804-4C5C-BC7B-A2FC2C13FF62}">
      <dsp:nvSpPr>
        <dsp:cNvPr id="0" name=""/>
        <dsp:cNvSpPr/>
      </dsp:nvSpPr>
      <dsp:spPr>
        <a:xfrm>
          <a:off x="0" y="1461073"/>
          <a:ext cx="9328258" cy="1318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172"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Go to </a:t>
          </a:r>
          <a:r>
            <a:rPr lang="en-US" sz="2000" kern="1200" dirty="0" err="1"/>
            <a:t>CPM.Idaho.Gov</a:t>
          </a:r>
          <a:r>
            <a:rPr lang="en-US" sz="2000" kern="1200" dirty="0"/>
            <a:t> &gt; Program Enrollment</a:t>
          </a:r>
        </a:p>
        <a:p>
          <a:pPr marL="228600" lvl="1" indent="-228600" algn="l" defTabSz="889000">
            <a:lnSpc>
              <a:spcPct val="90000"/>
            </a:lnSpc>
            <a:spcBef>
              <a:spcPct val="0"/>
            </a:spcBef>
            <a:spcAft>
              <a:spcPct val="20000"/>
            </a:spcAft>
            <a:buChar char="•"/>
          </a:pPr>
          <a:r>
            <a:rPr lang="en-US" sz="2000" kern="1200" dirty="0"/>
            <a:t>Obtain supervisor approval</a:t>
          </a:r>
        </a:p>
        <a:p>
          <a:pPr marL="228600" lvl="1" indent="-228600" algn="l" defTabSz="889000">
            <a:lnSpc>
              <a:spcPct val="90000"/>
            </a:lnSpc>
            <a:spcBef>
              <a:spcPct val="0"/>
            </a:spcBef>
            <a:spcAft>
              <a:spcPct val="20000"/>
            </a:spcAft>
            <a:buChar char="•"/>
          </a:pPr>
          <a:r>
            <a:rPr lang="en-US" sz="2000" kern="1200" dirty="0"/>
            <a:t>Complete the online application</a:t>
          </a:r>
        </a:p>
        <a:p>
          <a:pPr marL="228600" lvl="1" indent="-228600" algn="l" defTabSz="889000">
            <a:lnSpc>
              <a:spcPct val="90000"/>
            </a:lnSpc>
            <a:spcBef>
              <a:spcPct val="0"/>
            </a:spcBef>
            <a:spcAft>
              <a:spcPct val="20000"/>
            </a:spcAft>
            <a:buChar char="•"/>
          </a:pPr>
          <a:r>
            <a:rPr lang="en-US" sz="2000" kern="1200" dirty="0"/>
            <a:t>Submit all required information</a:t>
          </a:r>
        </a:p>
      </dsp:txBody>
      <dsp:txXfrm>
        <a:off x="0" y="1461073"/>
        <a:ext cx="9328258" cy="1318215"/>
      </dsp:txXfrm>
    </dsp:sp>
    <dsp:sp modelId="{FC740097-B671-4F64-9FE4-8D2D59D250A5}">
      <dsp:nvSpPr>
        <dsp:cNvPr id="0" name=""/>
        <dsp:cNvSpPr/>
      </dsp:nvSpPr>
      <dsp:spPr>
        <a:xfrm>
          <a:off x="0" y="2779289"/>
          <a:ext cx="9328258" cy="564453"/>
        </a:xfrm>
        <a:prstGeom prst="roundRect">
          <a:avLst/>
        </a:prstGeom>
        <a:solidFill>
          <a:schemeClr val="accent3">
            <a:hueOff val="4054281"/>
            <a:satOff val="-2647"/>
            <a:lumOff val="10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Key dates</a:t>
          </a:r>
        </a:p>
      </dsp:txBody>
      <dsp:txXfrm>
        <a:off x="27554" y="2806843"/>
        <a:ext cx="9273150" cy="509345"/>
      </dsp:txXfrm>
    </dsp:sp>
    <dsp:sp modelId="{BC4E7B2D-08B0-4BC0-9057-F51774002213}">
      <dsp:nvSpPr>
        <dsp:cNvPr id="0" name=""/>
        <dsp:cNvSpPr/>
      </dsp:nvSpPr>
      <dsp:spPr>
        <a:xfrm>
          <a:off x="0" y="3343742"/>
          <a:ext cx="9328258" cy="978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172"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Application window: </a:t>
          </a:r>
          <a:r>
            <a:rPr lang="en-US" sz="2000" b="1" kern="1200" dirty="0"/>
            <a:t>Monday, August 17 </a:t>
          </a:r>
          <a:r>
            <a:rPr lang="en-US" sz="2000" kern="1200" dirty="0"/>
            <a:t>– </a:t>
          </a:r>
          <a:r>
            <a:rPr lang="en-US" sz="2000" b="1" kern="1200" dirty="0"/>
            <a:t>Friday, September 25 at 5 pm MST</a:t>
          </a:r>
          <a:endParaRPr lang="en-US" sz="2000" kern="1200" dirty="0"/>
        </a:p>
        <a:p>
          <a:pPr marL="228600" lvl="1" indent="-228600" algn="l" defTabSz="889000">
            <a:lnSpc>
              <a:spcPct val="90000"/>
            </a:lnSpc>
            <a:spcBef>
              <a:spcPct val="0"/>
            </a:spcBef>
            <a:spcAft>
              <a:spcPct val="20000"/>
            </a:spcAft>
            <a:buChar char="•"/>
          </a:pPr>
          <a:r>
            <a:rPr lang="en-US" sz="2000" kern="1200" dirty="0"/>
            <a:t>Agency Approval: September – November 2</a:t>
          </a:r>
        </a:p>
        <a:p>
          <a:pPr marL="228600" lvl="1" indent="-228600" algn="l" defTabSz="889000">
            <a:lnSpc>
              <a:spcPct val="90000"/>
            </a:lnSpc>
            <a:spcBef>
              <a:spcPct val="0"/>
            </a:spcBef>
            <a:spcAft>
              <a:spcPct val="20000"/>
            </a:spcAft>
            <a:buChar char="•"/>
          </a:pPr>
          <a:r>
            <a:rPr lang="en-US" sz="2000" kern="1200" dirty="0"/>
            <a:t>Cohort Selection Notifications: by December 1, 2026</a:t>
          </a:r>
        </a:p>
      </dsp:txBody>
      <dsp:txXfrm>
        <a:off x="0" y="3343742"/>
        <a:ext cx="9328258" cy="978674"/>
      </dsp:txXfrm>
    </dsp:sp>
  </dsp:spTree>
</dsp:drawing>
</file>

<file path=ppt/diagrams/layout1.xml><?xml version="1.0" encoding="utf-8"?>
<dgm:layoutDef xmlns:dgm="http://schemas.openxmlformats.org/drawingml/2006/diagram" xmlns:a="http://schemas.openxmlformats.org/drawingml/2006/main" uniqueId="urn:microsoft.com/office/officeart/2024/layout/IconCircleLabelList">
  <dgm:title val=""/>
  <dgm:desc val=""/>
  <dgm:catLst>
    <dgm:cat type="list" pri="18500"/>
    <dgm:cat type="picture" pri="8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43"/>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node1">
          <dgm:alg type="sp"/>
          <dgm:shape xmlns:r="http://schemas.openxmlformats.org/officeDocument/2006/relationships" type="ellipse" r:blip="">
            <dgm:adjLst/>
          </dgm:shape>
          <dgm:presOf/>
          <dgm:constrLst/>
          <dgm:ruleLst/>
        </dgm:layoutNode>
        <dgm:layoutNode name="iconRect" styleLbl="solidFgAcc1">
          <dgm:alg type="sp"/>
          <dgm:shape xmlns:r="http://schemas.openxmlformats.org/officeDocument/2006/relationships" type="ellipse"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EBC22A02-EB2D-48D5-AC65-20D4E61ACA32}" type="datetimeFigureOut">
              <a:rPr lang="en-US" smtClean="0"/>
              <a:t>8/27/2026</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8B5E8A8A-0EA8-43F3-A55A-CC0CDB9A293D}" type="slidenum">
              <a:rPr lang="en-US" smtClean="0"/>
              <a:t>‹#›</a:t>
            </a:fld>
            <a:endParaRPr lang="en-US"/>
          </a:p>
        </p:txBody>
      </p:sp>
    </p:spTree>
    <p:extLst>
      <p:ext uri="{BB962C8B-B14F-4D97-AF65-F5344CB8AC3E}">
        <p14:creationId xmlns:p14="http://schemas.microsoft.com/office/powerpoint/2010/main" val="806776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pp.smartsheet.com/b/form/01a000d0bbd671ad8b3ac7461244adf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E8A8A-0EA8-43F3-A55A-CC0CDB9A293D}" type="slidenum">
              <a:rPr lang="en-US" smtClean="0"/>
              <a:t>2</a:t>
            </a:fld>
            <a:endParaRPr lang="en-US"/>
          </a:p>
        </p:txBody>
      </p:sp>
    </p:spTree>
    <p:extLst>
      <p:ext uri="{BB962C8B-B14F-4D97-AF65-F5344CB8AC3E}">
        <p14:creationId xmlns:p14="http://schemas.microsoft.com/office/powerpoint/2010/main" val="1146395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Certified Public Manager (CPM) Program is a comprehensive, competency-based training program used across the country to elevate leadership capacity within government agencies. Participants learn practical tools they can immediately apply at work, and agencies benefit from increased efficiency, stronger collaboration, and better service delivery. CPM helps emerging and current leaders step into higher levels of responsibility with confidence, skill, and a clearer understanding of effective public management.</a:t>
            </a:r>
          </a:p>
          <a:p>
            <a:endParaRPr lang="en-US" dirty="0"/>
          </a:p>
          <a:p>
            <a:r>
              <a:rPr lang="en-US" dirty="0"/>
              <a:t>We like to think of this program really as succession planning for state of Idaho leaders building the future of what our state looks like. </a:t>
            </a:r>
          </a:p>
        </p:txBody>
      </p:sp>
      <p:sp>
        <p:nvSpPr>
          <p:cNvPr id="4" name="Slide Number Placeholder 3"/>
          <p:cNvSpPr>
            <a:spLocks noGrp="1"/>
          </p:cNvSpPr>
          <p:nvPr>
            <p:ph type="sldNum" sz="quarter" idx="5"/>
          </p:nvPr>
        </p:nvSpPr>
        <p:spPr/>
        <p:txBody>
          <a:bodyPr/>
          <a:lstStyle/>
          <a:p>
            <a:fld id="{8B5E8A8A-0EA8-43F3-A55A-CC0CDB9A293D}" type="slidenum">
              <a:rPr lang="en-US" smtClean="0"/>
              <a:t>3</a:t>
            </a:fld>
            <a:endParaRPr lang="en-US"/>
          </a:p>
        </p:txBody>
      </p:sp>
    </p:spTree>
    <p:extLst>
      <p:ext uri="{BB962C8B-B14F-4D97-AF65-F5344CB8AC3E}">
        <p14:creationId xmlns:p14="http://schemas.microsoft.com/office/powerpoint/2010/main" val="3121413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Reviewing program structure. </a:t>
            </a:r>
          </a:p>
        </p:txBody>
      </p:sp>
      <p:sp>
        <p:nvSpPr>
          <p:cNvPr id="4" name="Slide Number Placeholder 3"/>
          <p:cNvSpPr>
            <a:spLocks noGrp="1"/>
          </p:cNvSpPr>
          <p:nvPr>
            <p:ph type="sldNum" sz="quarter" idx="5"/>
          </p:nvPr>
        </p:nvSpPr>
        <p:spPr/>
        <p:txBody>
          <a:bodyPr/>
          <a:lstStyle/>
          <a:p>
            <a:fld id="{8B5E8A8A-0EA8-43F3-A55A-CC0CDB9A293D}" type="slidenum">
              <a:rPr lang="en-US" smtClean="0"/>
              <a:t>4</a:t>
            </a:fld>
            <a:endParaRPr lang="en-US"/>
          </a:p>
        </p:txBody>
      </p:sp>
    </p:spTree>
    <p:extLst>
      <p:ext uri="{BB962C8B-B14F-4D97-AF65-F5344CB8AC3E}">
        <p14:creationId xmlns:p14="http://schemas.microsoft.com/office/powerpoint/2010/main" val="3444146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month in CPM</a:t>
            </a:r>
          </a:p>
        </p:txBody>
      </p:sp>
      <p:sp>
        <p:nvSpPr>
          <p:cNvPr id="4" name="Slide Number Placeholder 3"/>
          <p:cNvSpPr>
            <a:spLocks noGrp="1"/>
          </p:cNvSpPr>
          <p:nvPr>
            <p:ph type="sldNum" sz="quarter" idx="5"/>
          </p:nvPr>
        </p:nvSpPr>
        <p:spPr/>
        <p:txBody>
          <a:bodyPr/>
          <a:lstStyle/>
          <a:p>
            <a:fld id="{8B5E8A8A-0EA8-43F3-A55A-CC0CDB9A293D}" type="slidenum">
              <a:rPr lang="en-US" smtClean="0"/>
              <a:t>5</a:t>
            </a:fld>
            <a:endParaRPr lang="en-US"/>
          </a:p>
        </p:txBody>
      </p:sp>
    </p:spTree>
    <p:extLst>
      <p:ext uri="{BB962C8B-B14F-4D97-AF65-F5344CB8AC3E}">
        <p14:creationId xmlns:p14="http://schemas.microsoft.com/office/powerpoint/2010/main" val="1746486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786E9-A6BF-D523-0443-9F5DE356F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C42C8-A1E5-BA89-3DB1-C15DA2B42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1A3CBE-D071-1C65-7DD5-830953EB7D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43F070-54B4-9C26-CE28-D96D351091BF}"/>
              </a:ext>
            </a:extLst>
          </p:cNvPr>
          <p:cNvSpPr>
            <a:spLocks noGrp="1"/>
          </p:cNvSpPr>
          <p:nvPr>
            <p:ph type="sldNum" sz="quarter" idx="5"/>
          </p:nvPr>
        </p:nvSpPr>
        <p:spPr/>
        <p:txBody>
          <a:bodyPr/>
          <a:lstStyle/>
          <a:p>
            <a:fld id="{8B5E8A8A-0EA8-43F3-A55A-CC0CDB9A293D}" type="slidenum">
              <a:rPr lang="en-US" smtClean="0"/>
              <a:t>6</a:t>
            </a:fld>
            <a:endParaRPr lang="en-US"/>
          </a:p>
        </p:txBody>
      </p:sp>
    </p:spTree>
    <p:extLst>
      <p:ext uri="{BB962C8B-B14F-4D97-AF65-F5344CB8AC3E}">
        <p14:creationId xmlns:p14="http://schemas.microsoft.com/office/powerpoint/2010/main" val="3871423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E8A8A-0EA8-43F3-A55A-CC0CDB9A293D}" type="slidenum">
              <a:rPr lang="en-US" smtClean="0"/>
              <a:t>7</a:t>
            </a:fld>
            <a:endParaRPr lang="en-US"/>
          </a:p>
        </p:txBody>
      </p:sp>
    </p:spTree>
    <p:extLst>
      <p:ext uri="{BB962C8B-B14F-4D97-AF65-F5344CB8AC3E}">
        <p14:creationId xmlns:p14="http://schemas.microsoft.com/office/powerpoint/2010/main" val="2325207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application process is designed to ensure participants are ready for the commitment and that agencies can support engagement. Applicants complete a short online form, confirm supervisor approval, and provide basic information about their role. Once the application period closes, the CPM team reviews submissions and notifies selected participants. It’s helpful for supervisors to discuss expectations early—especially around time management and capstone support.</a:t>
            </a:r>
          </a:p>
          <a:p>
            <a:endParaRPr lang="en-US" dirty="0"/>
          </a:p>
        </p:txBody>
      </p:sp>
      <p:sp>
        <p:nvSpPr>
          <p:cNvPr id="4" name="Slide Number Placeholder 3"/>
          <p:cNvSpPr>
            <a:spLocks noGrp="1"/>
          </p:cNvSpPr>
          <p:nvPr>
            <p:ph type="sldNum" sz="quarter" idx="5"/>
          </p:nvPr>
        </p:nvSpPr>
        <p:spPr/>
        <p:txBody>
          <a:bodyPr/>
          <a:lstStyle/>
          <a:p>
            <a:fld id="{8B5E8A8A-0EA8-43F3-A55A-CC0CDB9A293D}" type="slidenum">
              <a:rPr lang="en-US" smtClean="0"/>
              <a:t>9</a:t>
            </a:fld>
            <a:endParaRPr lang="en-US"/>
          </a:p>
        </p:txBody>
      </p:sp>
    </p:spTree>
    <p:extLst>
      <p:ext uri="{BB962C8B-B14F-4D97-AF65-F5344CB8AC3E}">
        <p14:creationId xmlns:p14="http://schemas.microsoft.com/office/powerpoint/2010/main" val="2477791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latin typeface="Calibri"/>
                <a:ea typeface="Calibri"/>
                <a:cs typeface="Calibri"/>
              </a:rPr>
              <a:t>QR code removed. </a:t>
            </a:r>
          </a:p>
          <a:p>
            <a:endParaRPr lang="en-US" i="1" dirty="0">
              <a:latin typeface="Calibri"/>
              <a:ea typeface="Calibri"/>
              <a:cs typeface="Calibri"/>
            </a:endParaRPr>
          </a:p>
          <a:p>
            <a:r>
              <a:rPr lang="en-US" i="1" dirty="0">
                <a:latin typeface="Calibri"/>
                <a:ea typeface="Calibri"/>
                <a:cs typeface="Calibri"/>
              </a:rPr>
              <a:t>Drop in chat: </a:t>
            </a:r>
          </a:p>
          <a:p>
            <a:endParaRPr lang="en-US" i="1" dirty="0">
              <a:latin typeface="Calibri"/>
              <a:ea typeface="Calibri"/>
              <a:cs typeface="Calibri"/>
            </a:endParaRPr>
          </a:p>
          <a:p>
            <a:r>
              <a:rPr lang="en-US" i="0" dirty="0">
                <a:latin typeface="Calibri"/>
                <a:ea typeface="Calibri"/>
                <a:cs typeface="Calibri"/>
              </a:rPr>
              <a:t>https://cpm.idaho.gov/</a:t>
            </a:r>
          </a:p>
          <a:p>
            <a:endParaRPr lang="en-US" i="1" dirty="0">
              <a:latin typeface="Calibri"/>
              <a:ea typeface="Calibri"/>
              <a:cs typeface="Calibri"/>
            </a:endParaRPr>
          </a:p>
          <a:p>
            <a:r>
              <a:rPr lang="en-US" dirty="0">
                <a:hlinkClick r:id="rId3"/>
              </a:rPr>
              <a:t>CPM Open House Informational Session Attendance</a:t>
            </a:r>
            <a:r>
              <a:rPr lang="en-US" dirty="0"/>
              <a:t> </a:t>
            </a:r>
          </a:p>
          <a:p>
            <a:r>
              <a:rPr lang="en-US" sz="2400" kern="1200" dirty="0">
                <a:solidFill>
                  <a:schemeClr val="dk1"/>
                </a:solidFill>
                <a:latin typeface="+mn-lt"/>
                <a:ea typeface="+mn-ea"/>
                <a:cs typeface="+mn-cs"/>
              </a:rPr>
              <a:t>https://app.smartsheet.com/b/form/01a000d0bbd671ad8b3ac7461244adff</a:t>
            </a:r>
          </a:p>
        </p:txBody>
      </p:sp>
      <p:sp>
        <p:nvSpPr>
          <p:cNvPr id="4" name="Slide Number Placeholder 3"/>
          <p:cNvSpPr>
            <a:spLocks noGrp="1"/>
          </p:cNvSpPr>
          <p:nvPr>
            <p:ph type="sldNum" sz="quarter" idx="5"/>
          </p:nvPr>
        </p:nvSpPr>
        <p:spPr/>
        <p:txBody>
          <a:bodyPr/>
          <a:lstStyle/>
          <a:p>
            <a:fld id="{8B5E8A8A-0EA8-43F3-A55A-CC0CDB9A293D}" type="slidenum">
              <a:rPr lang="en-US" smtClean="0"/>
              <a:t>10</a:t>
            </a:fld>
            <a:endParaRPr lang="en-US"/>
          </a:p>
        </p:txBody>
      </p:sp>
    </p:spTree>
    <p:extLst>
      <p:ext uri="{BB962C8B-B14F-4D97-AF65-F5344CB8AC3E}">
        <p14:creationId xmlns:p14="http://schemas.microsoft.com/office/powerpoint/2010/main" val="103905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E8A8A-0EA8-43F3-A55A-CC0CDB9A293D}" type="slidenum">
              <a:rPr lang="en-US" smtClean="0"/>
              <a:t>11</a:t>
            </a:fld>
            <a:endParaRPr lang="en-US"/>
          </a:p>
        </p:txBody>
      </p:sp>
    </p:spTree>
    <p:extLst>
      <p:ext uri="{BB962C8B-B14F-4D97-AF65-F5344CB8AC3E}">
        <p14:creationId xmlns:p14="http://schemas.microsoft.com/office/powerpoint/2010/main" val="15114359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0C8A5D3-64C0-8588-19CD-06B0A04399CF}"/>
              </a:ext>
            </a:extLst>
          </p:cNvPr>
          <p:cNvSpPr/>
          <p:nvPr userDrawn="1"/>
        </p:nvSpPr>
        <p:spPr>
          <a:xfrm>
            <a:off x="-1" y="6196073"/>
            <a:ext cx="12192001" cy="66192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34E52E-4D3B-210D-62A5-3A2FD5B1F4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CC4035-EF9F-CC7B-751B-A0C0BC8D53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DA4F663-E181-4D85-D615-CAC90B34C670}"/>
              </a:ext>
            </a:extLst>
          </p:cNvPr>
          <p:cNvSpPr>
            <a:spLocks noGrp="1"/>
          </p:cNvSpPr>
          <p:nvPr>
            <p:ph type="dt" sz="half" idx="10"/>
          </p:nvPr>
        </p:nvSpPr>
        <p:spPr/>
        <p:txBody>
          <a:bodyPr/>
          <a:lstStyle>
            <a:lvl1pPr>
              <a:defRPr b="1">
                <a:solidFill>
                  <a:schemeClr val="bg1"/>
                </a:solidFill>
                <a:effectLst>
                  <a:outerShdw blurRad="38100" dist="38100" dir="2700000" algn="tl">
                    <a:srgbClr val="000000">
                      <a:alpha val="43137"/>
                    </a:srgbClr>
                  </a:outerShdw>
                </a:effectLst>
              </a:defRPr>
            </a:lvl1pPr>
          </a:lstStyle>
          <a:p>
            <a:r>
              <a:rPr lang="en-US"/>
              <a:t>‹#›‹#›‹#›‹#›‹#›‹#›‹#›‹#›‹#›</a:t>
            </a:r>
          </a:p>
        </p:txBody>
      </p:sp>
      <p:pic>
        <p:nvPicPr>
          <p:cNvPr id="35" name="Picture 34" descr="Logo&#10;&#10;AI-generated content may be incorrect.">
            <a:extLst>
              <a:ext uri="{FF2B5EF4-FFF2-40B4-BE49-F238E27FC236}">
                <a16:creationId xmlns:a16="http://schemas.microsoft.com/office/drawing/2014/main" id="{65F808A2-D470-973B-0E28-8D8F4ECB390E}"/>
              </a:ext>
            </a:extLst>
          </p:cNvPr>
          <p:cNvPicPr>
            <a:picLocks noChangeAspect="1"/>
          </p:cNvPicPr>
          <p:nvPr userDrawn="1"/>
        </p:nvPicPr>
        <p:blipFill>
          <a:blip r:embed="rId2">
            <a:extLst>
              <a:ext uri="{28A0092B-C50C-407E-A947-70E740481C1C}">
                <a14:useLocalDpi xmlns:a14="http://schemas.microsoft.com/office/drawing/2010/main" val="0"/>
              </a:ext>
            </a:extLst>
          </a:blip>
          <a:srcRect l="22561"/>
          <a:stretch>
            <a:fillRect/>
          </a:stretch>
        </p:blipFill>
        <p:spPr>
          <a:xfrm>
            <a:off x="7995920" y="5257800"/>
            <a:ext cx="3566160" cy="177801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8785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E5E9F-E820-AB69-06F1-C1DECC5391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7656CF-3A06-C736-CCFC-FFA0976D35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8C82EF-FB96-68EF-6D74-00A0B05CD6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B53731-0FC9-38D5-E66A-15ED55AC55DF}"/>
              </a:ext>
            </a:extLst>
          </p:cNvPr>
          <p:cNvSpPr>
            <a:spLocks noGrp="1"/>
          </p:cNvSpPr>
          <p:nvPr>
            <p:ph type="dt" sz="half" idx="10"/>
          </p:nvPr>
        </p:nvSpPr>
        <p:spPr/>
        <p:txBody>
          <a:bodyPr/>
          <a:lstStyle/>
          <a:p>
            <a:r>
              <a:rPr lang="en-US"/>
              <a:t>‹#›‹#›‹#›‹#›‹#›‹#›‹#›‹#›‹#›</a:t>
            </a:r>
          </a:p>
        </p:txBody>
      </p:sp>
      <p:sp>
        <p:nvSpPr>
          <p:cNvPr id="6" name="Footer Placeholder 5">
            <a:extLst>
              <a:ext uri="{FF2B5EF4-FFF2-40B4-BE49-F238E27FC236}">
                <a16:creationId xmlns:a16="http://schemas.microsoft.com/office/drawing/2014/main" id="{6E94732F-C001-E803-0565-B8025CEA10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0348A0-199D-C5B2-0839-D887F81C5418}"/>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714700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F14A8-9442-B143-DECB-4F2A2F716F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94A16A-C44E-09BB-C897-3F1BEFFCAA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C14C90-FFDE-379C-9061-E0F06E9D26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79DB12-DA43-0628-7687-397ACD492E27}"/>
              </a:ext>
            </a:extLst>
          </p:cNvPr>
          <p:cNvSpPr>
            <a:spLocks noGrp="1"/>
          </p:cNvSpPr>
          <p:nvPr>
            <p:ph type="dt" sz="half" idx="10"/>
          </p:nvPr>
        </p:nvSpPr>
        <p:spPr/>
        <p:txBody>
          <a:bodyPr/>
          <a:lstStyle/>
          <a:p>
            <a:r>
              <a:rPr lang="en-US"/>
              <a:t>‹#›‹#›‹#›‹#›‹#›‹#›‹#›‹#›‹#›</a:t>
            </a:r>
          </a:p>
        </p:txBody>
      </p:sp>
      <p:sp>
        <p:nvSpPr>
          <p:cNvPr id="6" name="Footer Placeholder 5">
            <a:extLst>
              <a:ext uri="{FF2B5EF4-FFF2-40B4-BE49-F238E27FC236}">
                <a16:creationId xmlns:a16="http://schemas.microsoft.com/office/drawing/2014/main" id="{0F3CC729-A52B-F648-0CAA-63B8EA0317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047045-3901-F9BA-E034-7B1B6D5E89B4}"/>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1663548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0502C-44F7-CD25-C722-1D9930F9BE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82C7D0-9363-1089-9440-8D7264062D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275C5B-D7AB-46AD-A8D3-02B371849DAC}"/>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AAA20A07-FCF3-DB45-2EA5-F0BDA049B5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634B89-1A3D-560F-04E3-E569FC8EF885}"/>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757035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7E8538-D389-C464-091F-D6C04FC16F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F2EB85-C069-0408-F4FE-717BE3B37A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D03634-A9AA-ED9F-5042-5D92A88E5BB7}"/>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A2AB17D4-C3B4-082B-6F83-2A70C3569F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15AF75-81D1-C024-698A-839EEEFD18B5}"/>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3489326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FF62BB-89EB-DD25-6925-3645EB8F5EC5}"/>
              </a:ext>
            </a:extLst>
          </p:cNvPr>
          <p:cNvSpPr/>
          <p:nvPr userDrawn="1"/>
        </p:nvSpPr>
        <p:spPr>
          <a:xfrm>
            <a:off x="-1" y="6196073"/>
            <a:ext cx="12192001" cy="66192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3">
            <a:extLst>
              <a:ext uri="{FF2B5EF4-FFF2-40B4-BE49-F238E27FC236}">
                <a16:creationId xmlns:a16="http://schemas.microsoft.com/office/drawing/2014/main" id="{6E5AE0AB-EDB1-23EB-592F-FF45AA75C168}"/>
              </a:ext>
            </a:extLst>
          </p:cNvPr>
          <p:cNvSpPr>
            <a:spLocks noGrp="1"/>
          </p:cNvSpPr>
          <p:nvPr>
            <p:ph type="dt" sz="half" idx="10"/>
          </p:nvPr>
        </p:nvSpPr>
        <p:spPr>
          <a:xfrm>
            <a:off x="838200" y="6356350"/>
            <a:ext cx="2743200" cy="365125"/>
          </a:xfrm>
        </p:spPr>
        <p:txBody>
          <a:bodyPr/>
          <a:lstStyle>
            <a:lvl1pPr>
              <a:defRPr b="1">
                <a:solidFill>
                  <a:schemeClr val="bg1"/>
                </a:solidFill>
                <a:effectLst>
                  <a:outerShdw blurRad="38100" dist="38100" dir="2700000" algn="tl">
                    <a:srgbClr val="000000">
                      <a:alpha val="43137"/>
                    </a:srgbClr>
                  </a:outerShdw>
                </a:effectLst>
              </a:defRPr>
            </a:lvl1pPr>
          </a:lstStyle>
          <a:p>
            <a:r>
              <a:rPr lang="en-US"/>
              <a:t>‹#›‹#›‹#›‹#›‹#›‹#›‹#›‹#›‹#›</a:t>
            </a:r>
          </a:p>
        </p:txBody>
      </p:sp>
      <p:pic>
        <p:nvPicPr>
          <p:cNvPr id="7" name="Picture 6" descr="Logo&#10;&#10;AI-generated content may be incorrect.">
            <a:extLst>
              <a:ext uri="{FF2B5EF4-FFF2-40B4-BE49-F238E27FC236}">
                <a16:creationId xmlns:a16="http://schemas.microsoft.com/office/drawing/2014/main" id="{AAAA8AF6-5E05-7530-1E8D-1EAC8AED6ED9}"/>
              </a:ext>
            </a:extLst>
          </p:cNvPr>
          <p:cNvPicPr>
            <a:picLocks noChangeAspect="1"/>
          </p:cNvPicPr>
          <p:nvPr userDrawn="1"/>
        </p:nvPicPr>
        <p:blipFill>
          <a:blip r:embed="rId2">
            <a:extLst>
              <a:ext uri="{28A0092B-C50C-407E-A947-70E740481C1C}">
                <a14:useLocalDpi xmlns:a14="http://schemas.microsoft.com/office/drawing/2010/main" val="0"/>
              </a:ext>
            </a:extLst>
          </a:blip>
          <a:srcRect l="22561"/>
          <a:stretch>
            <a:fillRect/>
          </a:stretch>
        </p:blipFill>
        <p:spPr>
          <a:xfrm>
            <a:off x="7995920" y="5257800"/>
            <a:ext cx="3566160" cy="1778013"/>
          </a:xfrm>
          <a:prstGeom prst="rect">
            <a:avLst/>
          </a:prstGeom>
          <a:effectLst>
            <a:outerShdw blurRad="50800" dist="38100" dir="2700000" algn="tl" rotWithShape="0">
              <a:prstClr val="black">
                <a:alpha val="40000"/>
              </a:prstClr>
            </a:outerShdw>
          </a:effectLst>
        </p:spPr>
      </p:pic>
      <p:sp>
        <p:nvSpPr>
          <p:cNvPr id="2" name="Rectangle 1">
            <a:extLst>
              <a:ext uri="{FF2B5EF4-FFF2-40B4-BE49-F238E27FC236}">
                <a16:creationId xmlns:a16="http://schemas.microsoft.com/office/drawing/2014/main" id="{5297C4D3-5EC2-37F5-1711-C1EE8B709622}"/>
              </a:ext>
            </a:extLst>
          </p:cNvPr>
          <p:cNvSpPr/>
          <p:nvPr userDrawn="1"/>
        </p:nvSpPr>
        <p:spPr>
          <a:xfrm>
            <a:off x="0" y="0"/>
            <a:ext cx="12192000" cy="17373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D781577D-07CC-F3E1-626F-452C80EA6564}"/>
              </a:ext>
            </a:extLst>
          </p:cNvPr>
          <p:cNvCxnSpPr>
            <a:cxnSpLocks/>
          </p:cNvCxnSpPr>
          <p:nvPr userDrawn="1"/>
        </p:nvCxnSpPr>
        <p:spPr>
          <a:xfrm>
            <a:off x="1765999" y="137160"/>
            <a:ext cx="1" cy="1463040"/>
          </a:xfrm>
          <a:prstGeom prst="line">
            <a:avLst/>
          </a:prstGeom>
          <a:ln w="76200">
            <a:solidFill>
              <a:schemeClr val="bg1"/>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361AE538-1B76-622B-908D-B4564979CFE2}"/>
              </a:ext>
            </a:extLst>
          </p:cNvPr>
          <p:cNvPicPr>
            <a:picLocks noChangeAspect="1"/>
          </p:cNvPicPr>
          <p:nvPr userDrawn="1"/>
        </p:nvPicPr>
        <p:blipFill>
          <a:blip r:embed="rId3">
            <a:extLst>
              <a:ext uri="{28A0092B-C50C-407E-A947-70E740481C1C}">
                <a14:useLocalDpi xmlns:a14="http://schemas.microsoft.com/office/drawing/2010/main" val="0"/>
              </a:ext>
            </a:extLst>
          </a:blip>
          <a:srcRect l="6600" r="6600"/>
          <a:stretch/>
        </p:blipFill>
        <p:spPr>
          <a:xfrm>
            <a:off x="443917" y="-99921"/>
            <a:ext cx="1261122" cy="1937203"/>
          </a:xfrm>
          <a:prstGeom prst="rect">
            <a:avLst/>
          </a:prstGeom>
          <a:effectLst>
            <a:outerShdw blurRad="50800" dist="38100" dir="2700000" algn="tl" rotWithShape="0">
              <a:prstClr val="black">
                <a:alpha val="40000"/>
              </a:prstClr>
            </a:outerShdw>
          </a:effectLst>
        </p:spPr>
      </p:pic>
      <p:sp>
        <p:nvSpPr>
          <p:cNvPr id="9" name="Text Placeholder 11">
            <a:extLst>
              <a:ext uri="{FF2B5EF4-FFF2-40B4-BE49-F238E27FC236}">
                <a16:creationId xmlns:a16="http://schemas.microsoft.com/office/drawing/2014/main" id="{253B9E93-A2CD-9C0E-6D51-7DA79849009C}"/>
              </a:ext>
            </a:extLst>
          </p:cNvPr>
          <p:cNvSpPr>
            <a:spLocks noGrp="1"/>
          </p:cNvSpPr>
          <p:nvPr>
            <p:ph type="body" sz="quarter" idx="12" hasCustomPrompt="1"/>
          </p:nvPr>
        </p:nvSpPr>
        <p:spPr>
          <a:xfrm>
            <a:off x="1972258" y="841738"/>
            <a:ext cx="9775825" cy="731837"/>
          </a:xfrm>
        </p:spPr>
        <p:txBody>
          <a:bodyPr/>
          <a:lstStyle>
            <a:lvl1pPr marL="0" indent="0">
              <a:buNone/>
              <a:defRPr sz="4000" b="1">
                <a:solidFill>
                  <a:schemeClr val="bg1"/>
                </a:solidFill>
                <a:effectLst>
                  <a:outerShdw blurRad="38100" dist="38100" dir="2700000" algn="tl">
                    <a:srgbClr val="000000">
                      <a:alpha val="43137"/>
                    </a:srgbClr>
                  </a:outerShdw>
                </a:effectLst>
              </a:defRPr>
            </a:lvl1pPr>
            <a:lvl2pPr marL="457200" indent="0">
              <a:buNone/>
              <a:defRPr/>
            </a:lvl2pPr>
          </a:lstStyle>
          <a:p>
            <a:pPr lvl="0"/>
            <a:r>
              <a:rPr lang="en-US" dirty="0"/>
              <a:t>Slide Header</a:t>
            </a:r>
          </a:p>
          <a:p>
            <a:pPr lvl="1"/>
            <a:endParaRPr lang="en-US" dirty="0"/>
          </a:p>
        </p:txBody>
      </p:sp>
    </p:spTree>
    <p:extLst>
      <p:ext uri="{BB962C8B-B14F-4D97-AF65-F5344CB8AC3E}">
        <p14:creationId xmlns:p14="http://schemas.microsoft.com/office/powerpoint/2010/main" val="339029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FF62BB-89EB-DD25-6925-3645EB8F5EC5}"/>
              </a:ext>
            </a:extLst>
          </p:cNvPr>
          <p:cNvSpPr/>
          <p:nvPr userDrawn="1"/>
        </p:nvSpPr>
        <p:spPr>
          <a:xfrm>
            <a:off x="-1" y="6196073"/>
            <a:ext cx="12192001" cy="66192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3">
            <a:extLst>
              <a:ext uri="{FF2B5EF4-FFF2-40B4-BE49-F238E27FC236}">
                <a16:creationId xmlns:a16="http://schemas.microsoft.com/office/drawing/2014/main" id="{6E5AE0AB-EDB1-23EB-592F-FF45AA75C168}"/>
              </a:ext>
            </a:extLst>
          </p:cNvPr>
          <p:cNvSpPr>
            <a:spLocks noGrp="1"/>
          </p:cNvSpPr>
          <p:nvPr>
            <p:ph type="dt" sz="half" idx="10"/>
          </p:nvPr>
        </p:nvSpPr>
        <p:spPr>
          <a:xfrm>
            <a:off x="838200" y="6356350"/>
            <a:ext cx="2743200" cy="365125"/>
          </a:xfrm>
        </p:spPr>
        <p:txBody>
          <a:bodyPr/>
          <a:lstStyle>
            <a:lvl1pPr>
              <a:defRPr b="1">
                <a:solidFill>
                  <a:schemeClr val="bg1"/>
                </a:solidFill>
                <a:effectLst>
                  <a:outerShdw blurRad="38100" dist="38100" dir="2700000" algn="tl">
                    <a:srgbClr val="000000">
                      <a:alpha val="43137"/>
                    </a:srgbClr>
                  </a:outerShdw>
                </a:effectLst>
              </a:defRPr>
            </a:lvl1pPr>
          </a:lstStyle>
          <a:p>
            <a:r>
              <a:rPr lang="en-US"/>
              <a:t>‹#›‹#›‹#›‹#›‹#›‹#›‹#›‹#›‹#›</a:t>
            </a:r>
          </a:p>
        </p:txBody>
      </p:sp>
      <p:pic>
        <p:nvPicPr>
          <p:cNvPr id="7" name="Picture 6" descr="Logo&#10;&#10;AI-generated content may be incorrect.">
            <a:extLst>
              <a:ext uri="{FF2B5EF4-FFF2-40B4-BE49-F238E27FC236}">
                <a16:creationId xmlns:a16="http://schemas.microsoft.com/office/drawing/2014/main" id="{AAAA8AF6-5E05-7530-1E8D-1EAC8AED6ED9}"/>
              </a:ext>
            </a:extLst>
          </p:cNvPr>
          <p:cNvPicPr>
            <a:picLocks noChangeAspect="1"/>
          </p:cNvPicPr>
          <p:nvPr userDrawn="1"/>
        </p:nvPicPr>
        <p:blipFill>
          <a:blip r:embed="rId2">
            <a:extLst>
              <a:ext uri="{28A0092B-C50C-407E-A947-70E740481C1C}">
                <a14:useLocalDpi xmlns:a14="http://schemas.microsoft.com/office/drawing/2010/main" val="0"/>
              </a:ext>
            </a:extLst>
          </a:blip>
          <a:srcRect l="22561"/>
          <a:stretch>
            <a:fillRect/>
          </a:stretch>
        </p:blipFill>
        <p:spPr>
          <a:xfrm>
            <a:off x="7995920" y="5257800"/>
            <a:ext cx="3566160" cy="1778013"/>
          </a:xfrm>
          <a:prstGeom prst="rect">
            <a:avLst/>
          </a:prstGeom>
          <a:effectLst>
            <a:outerShdw blurRad="50800" dist="38100" dir="2700000" algn="tl" rotWithShape="0">
              <a:prstClr val="black">
                <a:alpha val="40000"/>
              </a:prstClr>
            </a:outerShdw>
          </a:effectLst>
        </p:spPr>
      </p:pic>
      <p:sp>
        <p:nvSpPr>
          <p:cNvPr id="3" name="Picture Placeholder 2">
            <a:extLst>
              <a:ext uri="{FF2B5EF4-FFF2-40B4-BE49-F238E27FC236}">
                <a16:creationId xmlns:a16="http://schemas.microsoft.com/office/drawing/2014/main" id="{7907C979-F89D-1889-3486-785D40CE02F4}"/>
              </a:ext>
            </a:extLst>
          </p:cNvPr>
          <p:cNvSpPr>
            <a:spLocks noGrp="1"/>
          </p:cNvSpPr>
          <p:nvPr>
            <p:ph type="pic" sz="quarter" idx="11"/>
          </p:nvPr>
        </p:nvSpPr>
        <p:spPr>
          <a:xfrm>
            <a:off x="4445318" y="2019632"/>
            <a:ext cx="7116762" cy="3681150"/>
          </a:xfrm>
        </p:spPr>
        <p:txBody>
          <a:bodyPr/>
          <a:lstStyle/>
          <a:p>
            <a:endParaRPr lang="en-US"/>
          </a:p>
        </p:txBody>
      </p:sp>
      <p:sp>
        <p:nvSpPr>
          <p:cNvPr id="4" name="Rectangle 3">
            <a:extLst>
              <a:ext uri="{FF2B5EF4-FFF2-40B4-BE49-F238E27FC236}">
                <a16:creationId xmlns:a16="http://schemas.microsoft.com/office/drawing/2014/main" id="{0081884E-C2BB-5FC6-9A47-8E2D028C0D20}"/>
              </a:ext>
            </a:extLst>
          </p:cNvPr>
          <p:cNvSpPr/>
          <p:nvPr userDrawn="1"/>
        </p:nvSpPr>
        <p:spPr>
          <a:xfrm>
            <a:off x="0" y="0"/>
            <a:ext cx="12192000" cy="17373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BBF0578F-5051-65FE-40B3-8D3C7B536209}"/>
              </a:ext>
            </a:extLst>
          </p:cNvPr>
          <p:cNvCxnSpPr>
            <a:cxnSpLocks/>
          </p:cNvCxnSpPr>
          <p:nvPr userDrawn="1"/>
        </p:nvCxnSpPr>
        <p:spPr>
          <a:xfrm>
            <a:off x="1765999" y="137160"/>
            <a:ext cx="1" cy="1463040"/>
          </a:xfrm>
          <a:prstGeom prst="line">
            <a:avLst/>
          </a:prstGeom>
          <a:ln w="76200">
            <a:solidFill>
              <a:schemeClr val="bg1"/>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32EF01C-5687-DE6D-7079-C7DB19C4FF0B}"/>
              </a:ext>
            </a:extLst>
          </p:cNvPr>
          <p:cNvPicPr>
            <a:picLocks noChangeAspect="1"/>
          </p:cNvPicPr>
          <p:nvPr userDrawn="1"/>
        </p:nvPicPr>
        <p:blipFill>
          <a:blip r:embed="rId3">
            <a:extLst>
              <a:ext uri="{28A0092B-C50C-407E-A947-70E740481C1C}">
                <a14:useLocalDpi xmlns:a14="http://schemas.microsoft.com/office/drawing/2010/main" val="0"/>
              </a:ext>
            </a:extLst>
          </a:blip>
          <a:srcRect l="6600" r="6600"/>
          <a:stretch/>
        </p:blipFill>
        <p:spPr>
          <a:xfrm>
            <a:off x="443917" y="-99921"/>
            <a:ext cx="1261122" cy="1937203"/>
          </a:xfrm>
          <a:prstGeom prst="rect">
            <a:avLst/>
          </a:prstGeom>
          <a:effectLst>
            <a:outerShdw blurRad="50800" dist="38100" dir="2700000" algn="tl" rotWithShape="0">
              <a:prstClr val="black">
                <a:alpha val="40000"/>
              </a:prstClr>
            </a:outerShdw>
          </a:effectLst>
        </p:spPr>
      </p:pic>
      <p:sp>
        <p:nvSpPr>
          <p:cNvPr id="12" name="Text Placeholder 11">
            <a:extLst>
              <a:ext uri="{FF2B5EF4-FFF2-40B4-BE49-F238E27FC236}">
                <a16:creationId xmlns:a16="http://schemas.microsoft.com/office/drawing/2014/main" id="{9B6815DA-24EF-CD1D-A83A-5D3C03A729E2}"/>
              </a:ext>
            </a:extLst>
          </p:cNvPr>
          <p:cNvSpPr>
            <a:spLocks noGrp="1"/>
          </p:cNvSpPr>
          <p:nvPr>
            <p:ph type="body" sz="quarter" idx="12" hasCustomPrompt="1"/>
          </p:nvPr>
        </p:nvSpPr>
        <p:spPr>
          <a:xfrm>
            <a:off x="1972258" y="841738"/>
            <a:ext cx="9775825" cy="731837"/>
          </a:xfrm>
        </p:spPr>
        <p:txBody>
          <a:bodyPr/>
          <a:lstStyle>
            <a:lvl1pPr marL="0" indent="0">
              <a:buNone/>
              <a:defRPr sz="4000" b="1">
                <a:solidFill>
                  <a:schemeClr val="bg1"/>
                </a:solidFill>
                <a:effectLst>
                  <a:outerShdw blurRad="38100" dist="38100" dir="2700000" algn="tl">
                    <a:srgbClr val="000000">
                      <a:alpha val="43137"/>
                    </a:srgbClr>
                  </a:outerShdw>
                </a:effectLst>
              </a:defRPr>
            </a:lvl1pPr>
            <a:lvl2pPr marL="457200" indent="0">
              <a:buNone/>
              <a:defRPr/>
            </a:lvl2pPr>
          </a:lstStyle>
          <a:p>
            <a:pPr lvl="0"/>
            <a:r>
              <a:rPr lang="en-US" dirty="0"/>
              <a:t>Image Slide Header</a:t>
            </a:r>
          </a:p>
          <a:p>
            <a:pPr lvl="1"/>
            <a:endParaRPr lang="en-US" dirty="0"/>
          </a:p>
        </p:txBody>
      </p:sp>
    </p:spTree>
    <p:extLst>
      <p:ext uri="{BB962C8B-B14F-4D97-AF65-F5344CB8AC3E}">
        <p14:creationId xmlns:p14="http://schemas.microsoft.com/office/powerpoint/2010/main" val="291241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FF62BB-89EB-DD25-6925-3645EB8F5EC5}"/>
              </a:ext>
            </a:extLst>
          </p:cNvPr>
          <p:cNvSpPr/>
          <p:nvPr userDrawn="1"/>
        </p:nvSpPr>
        <p:spPr>
          <a:xfrm>
            <a:off x="-1" y="6196073"/>
            <a:ext cx="12192001" cy="66192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3">
            <a:extLst>
              <a:ext uri="{FF2B5EF4-FFF2-40B4-BE49-F238E27FC236}">
                <a16:creationId xmlns:a16="http://schemas.microsoft.com/office/drawing/2014/main" id="{6E5AE0AB-EDB1-23EB-592F-FF45AA75C168}"/>
              </a:ext>
            </a:extLst>
          </p:cNvPr>
          <p:cNvSpPr>
            <a:spLocks noGrp="1"/>
          </p:cNvSpPr>
          <p:nvPr>
            <p:ph type="dt" sz="half" idx="10"/>
          </p:nvPr>
        </p:nvSpPr>
        <p:spPr>
          <a:xfrm>
            <a:off x="838200" y="6356350"/>
            <a:ext cx="2743200" cy="365125"/>
          </a:xfrm>
        </p:spPr>
        <p:txBody>
          <a:bodyPr/>
          <a:lstStyle>
            <a:lvl1pPr>
              <a:defRPr b="1">
                <a:solidFill>
                  <a:schemeClr val="bg1"/>
                </a:solidFill>
                <a:effectLst>
                  <a:outerShdw blurRad="38100" dist="38100" dir="2700000" algn="tl">
                    <a:srgbClr val="000000">
                      <a:alpha val="43137"/>
                    </a:srgbClr>
                  </a:outerShdw>
                </a:effectLst>
              </a:defRPr>
            </a:lvl1pPr>
          </a:lstStyle>
          <a:p>
            <a:r>
              <a:rPr lang="en-US"/>
              <a:t>‹#›‹#›‹#›‹#›‹#›‹#›‹#›‹#›‹#›</a:t>
            </a:r>
          </a:p>
        </p:txBody>
      </p:sp>
      <p:pic>
        <p:nvPicPr>
          <p:cNvPr id="7" name="Picture 6" descr="Logo&#10;&#10;AI-generated content may be incorrect.">
            <a:extLst>
              <a:ext uri="{FF2B5EF4-FFF2-40B4-BE49-F238E27FC236}">
                <a16:creationId xmlns:a16="http://schemas.microsoft.com/office/drawing/2014/main" id="{AAAA8AF6-5E05-7530-1E8D-1EAC8AED6ED9}"/>
              </a:ext>
            </a:extLst>
          </p:cNvPr>
          <p:cNvPicPr>
            <a:picLocks noChangeAspect="1"/>
          </p:cNvPicPr>
          <p:nvPr userDrawn="1"/>
        </p:nvPicPr>
        <p:blipFill>
          <a:blip r:embed="rId2">
            <a:extLst>
              <a:ext uri="{28A0092B-C50C-407E-A947-70E740481C1C}">
                <a14:useLocalDpi xmlns:a14="http://schemas.microsoft.com/office/drawing/2010/main" val="0"/>
              </a:ext>
            </a:extLst>
          </a:blip>
          <a:srcRect l="22561"/>
          <a:stretch>
            <a:fillRect/>
          </a:stretch>
        </p:blipFill>
        <p:spPr>
          <a:xfrm>
            <a:off x="7995920" y="5257800"/>
            <a:ext cx="3566160" cy="1778013"/>
          </a:xfrm>
          <a:prstGeom prst="rect">
            <a:avLst/>
          </a:prstGeom>
          <a:effectLst>
            <a:outerShdw blurRad="50800" dist="38100" dir="2700000" algn="tl" rotWithShape="0">
              <a:prstClr val="black">
                <a:alpha val="40000"/>
              </a:prstClr>
            </a:outerShdw>
          </a:effectLst>
        </p:spPr>
      </p:pic>
      <p:sp>
        <p:nvSpPr>
          <p:cNvPr id="3" name="Picture Placeholder 2">
            <a:extLst>
              <a:ext uri="{FF2B5EF4-FFF2-40B4-BE49-F238E27FC236}">
                <a16:creationId xmlns:a16="http://schemas.microsoft.com/office/drawing/2014/main" id="{7907C979-F89D-1889-3486-785D40CE02F4}"/>
              </a:ext>
            </a:extLst>
          </p:cNvPr>
          <p:cNvSpPr>
            <a:spLocks noGrp="1"/>
          </p:cNvSpPr>
          <p:nvPr>
            <p:ph type="pic" sz="quarter" idx="11"/>
          </p:nvPr>
        </p:nvSpPr>
        <p:spPr>
          <a:xfrm>
            <a:off x="-1" y="1737359"/>
            <a:ext cx="12191993" cy="4458713"/>
          </a:xfrm>
        </p:spPr>
        <p:txBody>
          <a:bodyPr/>
          <a:lstStyle/>
          <a:p>
            <a:endParaRPr lang="en-US"/>
          </a:p>
        </p:txBody>
      </p:sp>
      <p:sp>
        <p:nvSpPr>
          <p:cNvPr id="4" name="Rectangle 3">
            <a:extLst>
              <a:ext uri="{FF2B5EF4-FFF2-40B4-BE49-F238E27FC236}">
                <a16:creationId xmlns:a16="http://schemas.microsoft.com/office/drawing/2014/main" id="{0081884E-C2BB-5FC6-9A47-8E2D028C0D20}"/>
              </a:ext>
            </a:extLst>
          </p:cNvPr>
          <p:cNvSpPr/>
          <p:nvPr userDrawn="1"/>
        </p:nvSpPr>
        <p:spPr>
          <a:xfrm>
            <a:off x="0" y="0"/>
            <a:ext cx="12192000" cy="17373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BBF0578F-5051-65FE-40B3-8D3C7B536209}"/>
              </a:ext>
            </a:extLst>
          </p:cNvPr>
          <p:cNvCxnSpPr>
            <a:cxnSpLocks/>
          </p:cNvCxnSpPr>
          <p:nvPr userDrawn="1"/>
        </p:nvCxnSpPr>
        <p:spPr>
          <a:xfrm>
            <a:off x="1765999" y="137160"/>
            <a:ext cx="1" cy="1463040"/>
          </a:xfrm>
          <a:prstGeom prst="line">
            <a:avLst/>
          </a:prstGeom>
          <a:ln w="76200">
            <a:solidFill>
              <a:schemeClr val="bg1"/>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32EF01C-5687-DE6D-7079-C7DB19C4FF0B}"/>
              </a:ext>
            </a:extLst>
          </p:cNvPr>
          <p:cNvPicPr>
            <a:picLocks noChangeAspect="1"/>
          </p:cNvPicPr>
          <p:nvPr userDrawn="1"/>
        </p:nvPicPr>
        <p:blipFill>
          <a:blip r:embed="rId3">
            <a:extLst>
              <a:ext uri="{28A0092B-C50C-407E-A947-70E740481C1C}">
                <a14:useLocalDpi xmlns:a14="http://schemas.microsoft.com/office/drawing/2010/main" val="0"/>
              </a:ext>
            </a:extLst>
          </a:blip>
          <a:srcRect l="6600" r="6600"/>
          <a:stretch/>
        </p:blipFill>
        <p:spPr>
          <a:xfrm>
            <a:off x="443917" y="-99921"/>
            <a:ext cx="1261122" cy="1937203"/>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BD66D3C8-263E-2DA2-64AF-83AE744FDD0F}"/>
              </a:ext>
            </a:extLst>
          </p:cNvPr>
          <p:cNvSpPr txBox="1"/>
          <p:nvPr userDrawn="1"/>
        </p:nvSpPr>
        <p:spPr>
          <a:xfrm>
            <a:off x="-9" y="4740840"/>
            <a:ext cx="11402179" cy="1015663"/>
          </a:xfrm>
          <a:prstGeom prst="rect">
            <a:avLst/>
          </a:prstGeom>
          <a:solidFill>
            <a:schemeClr val="accent3"/>
          </a:solidFill>
        </p:spPr>
        <p:txBody>
          <a:bodyPr wrap="square" rtlCol="0">
            <a:spAutoFit/>
          </a:bodyPr>
          <a:lstStyle/>
          <a:p>
            <a:pPr algn="r"/>
            <a:r>
              <a:rPr lang="en-US" sz="2000" b="1" dirty="0">
                <a:solidFill>
                  <a:schemeClr val="bg1"/>
                </a:solidFill>
                <a:effectLst>
                  <a:outerShdw blurRad="38100" dist="38100" dir="2700000" algn="tl">
                    <a:srgbClr val="000000">
                      <a:alpha val="43137"/>
                    </a:srgbClr>
                  </a:outerShdw>
                </a:effectLst>
              </a:rPr>
              <a:t>Text over image | </a:t>
            </a:r>
            <a:r>
              <a:rPr lang="en-US" sz="2000" b="0" dirty="0">
                <a:solidFill>
                  <a:schemeClr val="bg1"/>
                </a:solidFill>
                <a:effectLst>
                  <a:outerShdw blurRad="38100" dist="38100" dir="2700000" algn="tl">
                    <a:srgbClr val="000000">
                      <a:alpha val="43137"/>
                    </a:srgbClr>
                  </a:outerShdw>
                </a:effectLst>
              </a:rPr>
              <a:t>Lorem ipsum dolor sit </a:t>
            </a:r>
            <a:r>
              <a:rPr lang="en-US" sz="2000" b="0" dirty="0" err="1">
                <a:solidFill>
                  <a:schemeClr val="bg1"/>
                </a:solidFill>
                <a:effectLst>
                  <a:outerShdw blurRad="38100" dist="38100" dir="2700000" algn="tl">
                    <a:srgbClr val="000000">
                      <a:alpha val="43137"/>
                    </a:srgbClr>
                  </a:outerShdw>
                </a:effectLst>
              </a:rPr>
              <a:t>amet</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consectetur</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adipiscing</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elit</a:t>
            </a:r>
            <a:r>
              <a:rPr lang="en-US" sz="2000" b="0" dirty="0">
                <a:solidFill>
                  <a:schemeClr val="bg1"/>
                </a:solidFill>
                <a:effectLst>
                  <a:outerShdw blurRad="38100" dist="38100" dir="2700000" algn="tl">
                    <a:srgbClr val="000000">
                      <a:alpha val="43137"/>
                    </a:srgbClr>
                  </a:outerShdw>
                </a:effectLst>
              </a:rPr>
              <a:t>, sed do </a:t>
            </a:r>
            <a:r>
              <a:rPr lang="en-US" sz="2000" b="0" dirty="0" err="1">
                <a:solidFill>
                  <a:schemeClr val="bg1"/>
                </a:solidFill>
                <a:effectLst>
                  <a:outerShdw blurRad="38100" dist="38100" dir="2700000" algn="tl">
                    <a:srgbClr val="000000">
                      <a:alpha val="43137"/>
                    </a:srgbClr>
                  </a:outerShdw>
                </a:effectLst>
              </a:rPr>
              <a:t>eiusmod</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tempor</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incididunt</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ut</a:t>
            </a:r>
            <a:r>
              <a:rPr lang="en-US" sz="2000" b="0" dirty="0">
                <a:solidFill>
                  <a:schemeClr val="bg1"/>
                </a:solidFill>
                <a:effectLst>
                  <a:outerShdw blurRad="38100" dist="38100" dir="2700000" algn="tl">
                    <a:srgbClr val="000000">
                      <a:alpha val="43137"/>
                    </a:srgbClr>
                  </a:outerShdw>
                </a:effectLst>
              </a:rPr>
              <a:t> labore et dolore magna </a:t>
            </a:r>
            <a:r>
              <a:rPr lang="en-US" sz="2000" b="0" dirty="0" err="1">
                <a:solidFill>
                  <a:schemeClr val="bg1"/>
                </a:solidFill>
                <a:effectLst>
                  <a:outerShdw blurRad="38100" dist="38100" dir="2700000" algn="tl">
                    <a:srgbClr val="000000">
                      <a:alpha val="43137"/>
                    </a:srgbClr>
                  </a:outerShdw>
                </a:effectLst>
              </a:rPr>
              <a:t>aliqua</a:t>
            </a:r>
            <a:r>
              <a:rPr lang="en-US" sz="2000" b="0" dirty="0">
                <a:solidFill>
                  <a:schemeClr val="bg1"/>
                </a:solidFill>
                <a:effectLst>
                  <a:outerShdw blurRad="38100" dist="38100" dir="2700000" algn="tl">
                    <a:srgbClr val="000000">
                      <a:alpha val="43137"/>
                    </a:srgbClr>
                  </a:outerShdw>
                </a:effectLst>
              </a:rPr>
              <a:t>. Ut </a:t>
            </a:r>
            <a:r>
              <a:rPr lang="en-US" sz="2000" b="0" dirty="0" err="1">
                <a:solidFill>
                  <a:schemeClr val="bg1"/>
                </a:solidFill>
                <a:effectLst>
                  <a:outerShdw blurRad="38100" dist="38100" dir="2700000" algn="tl">
                    <a:srgbClr val="000000">
                      <a:alpha val="43137"/>
                    </a:srgbClr>
                  </a:outerShdw>
                </a:effectLst>
              </a:rPr>
              <a:t>enim</a:t>
            </a:r>
            <a:r>
              <a:rPr lang="en-US" sz="2000" b="0" dirty="0">
                <a:solidFill>
                  <a:schemeClr val="bg1"/>
                </a:solidFill>
                <a:effectLst>
                  <a:outerShdw blurRad="38100" dist="38100" dir="2700000" algn="tl">
                    <a:srgbClr val="000000">
                      <a:alpha val="43137"/>
                    </a:srgbClr>
                  </a:outerShdw>
                </a:effectLst>
              </a:rPr>
              <a:t> ad minim </a:t>
            </a:r>
            <a:r>
              <a:rPr lang="en-US" sz="2000" b="0" dirty="0" err="1">
                <a:solidFill>
                  <a:schemeClr val="bg1"/>
                </a:solidFill>
                <a:effectLst>
                  <a:outerShdw blurRad="38100" dist="38100" dir="2700000" algn="tl">
                    <a:srgbClr val="000000">
                      <a:alpha val="43137"/>
                    </a:srgbClr>
                  </a:outerShdw>
                </a:effectLst>
              </a:rPr>
              <a:t>veniam</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quis</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nostrud</a:t>
            </a:r>
            <a:r>
              <a:rPr lang="en-US" sz="2000" b="0" dirty="0">
                <a:solidFill>
                  <a:schemeClr val="bg1"/>
                </a:solidFill>
                <a:effectLst>
                  <a:outerShdw blurRad="38100" dist="38100" dir="2700000" algn="tl">
                    <a:srgbClr val="000000">
                      <a:alpha val="43137"/>
                    </a:srgbClr>
                  </a:outerShdw>
                </a:effectLst>
              </a:rPr>
              <a:t> exercitation </a:t>
            </a:r>
            <a:r>
              <a:rPr lang="en-US" sz="2000" b="0" dirty="0" err="1">
                <a:solidFill>
                  <a:schemeClr val="bg1"/>
                </a:solidFill>
                <a:effectLst>
                  <a:outerShdw blurRad="38100" dist="38100" dir="2700000" algn="tl">
                    <a:srgbClr val="000000">
                      <a:alpha val="43137"/>
                    </a:srgbClr>
                  </a:outerShdw>
                </a:effectLst>
              </a:rPr>
              <a:t>ullamco</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laboris</a:t>
            </a:r>
            <a:r>
              <a:rPr lang="en-US" sz="2000" b="0" dirty="0">
                <a:solidFill>
                  <a:schemeClr val="bg1"/>
                </a:solidFill>
                <a:effectLst>
                  <a:outerShdw blurRad="38100" dist="38100" dir="2700000" algn="tl">
                    <a:srgbClr val="000000">
                      <a:alpha val="43137"/>
                    </a:srgbClr>
                  </a:outerShdw>
                </a:effectLst>
              </a:rPr>
              <a:t> nisi </a:t>
            </a:r>
            <a:r>
              <a:rPr lang="en-US" sz="2000" b="0" dirty="0" err="1">
                <a:solidFill>
                  <a:schemeClr val="bg1"/>
                </a:solidFill>
                <a:effectLst>
                  <a:outerShdw blurRad="38100" dist="38100" dir="2700000" algn="tl">
                    <a:srgbClr val="000000">
                      <a:alpha val="43137"/>
                    </a:srgbClr>
                  </a:outerShdw>
                </a:effectLst>
              </a:rPr>
              <a:t>ut</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aliquip</a:t>
            </a:r>
            <a:r>
              <a:rPr lang="en-US" sz="2000" b="0" dirty="0">
                <a:solidFill>
                  <a:schemeClr val="bg1"/>
                </a:solidFill>
                <a:effectLst>
                  <a:outerShdw blurRad="38100" dist="38100" dir="2700000" algn="tl">
                    <a:srgbClr val="000000">
                      <a:alpha val="43137"/>
                    </a:srgbClr>
                  </a:outerShdw>
                </a:effectLst>
              </a:rPr>
              <a:t> ex </a:t>
            </a:r>
            <a:r>
              <a:rPr lang="en-US" sz="2000" b="0" dirty="0" err="1">
                <a:solidFill>
                  <a:schemeClr val="bg1"/>
                </a:solidFill>
                <a:effectLst>
                  <a:outerShdw blurRad="38100" dist="38100" dir="2700000" algn="tl">
                    <a:srgbClr val="000000">
                      <a:alpha val="43137"/>
                    </a:srgbClr>
                  </a:outerShdw>
                </a:effectLst>
              </a:rPr>
              <a:t>ea</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commodo</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consequat</a:t>
            </a:r>
            <a:r>
              <a:rPr lang="en-US" sz="2000" b="0" dirty="0">
                <a:solidFill>
                  <a:schemeClr val="bg1"/>
                </a:solidFill>
                <a:effectLst>
                  <a:outerShdw blurRad="38100" dist="38100" dir="2700000" algn="tl">
                    <a:srgbClr val="000000">
                      <a:alpha val="43137"/>
                    </a:srgbClr>
                  </a:outerShdw>
                </a:effectLst>
              </a:rPr>
              <a:t>. </a:t>
            </a:r>
          </a:p>
        </p:txBody>
      </p:sp>
      <p:sp>
        <p:nvSpPr>
          <p:cNvPr id="11" name="Text Placeholder 11">
            <a:extLst>
              <a:ext uri="{FF2B5EF4-FFF2-40B4-BE49-F238E27FC236}">
                <a16:creationId xmlns:a16="http://schemas.microsoft.com/office/drawing/2014/main" id="{7477ED66-B17C-6C75-A71F-A9360DC1F794}"/>
              </a:ext>
            </a:extLst>
          </p:cNvPr>
          <p:cNvSpPr>
            <a:spLocks noGrp="1"/>
          </p:cNvSpPr>
          <p:nvPr>
            <p:ph type="body" sz="quarter" idx="12" hasCustomPrompt="1"/>
          </p:nvPr>
        </p:nvSpPr>
        <p:spPr>
          <a:xfrm>
            <a:off x="1972258" y="841738"/>
            <a:ext cx="9775825" cy="731837"/>
          </a:xfrm>
        </p:spPr>
        <p:txBody>
          <a:bodyPr/>
          <a:lstStyle>
            <a:lvl1pPr marL="0" indent="0">
              <a:buNone/>
              <a:defRPr sz="4000" b="1">
                <a:solidFill>
                  <a:schemeClr val="bg1"/>
                </a:solidFill>
                <a:effectLst>
                  <a:outerShdw blurRad="38100" dist="38100" dir="2700000" algn="tl">
                    <a:srgbClr val="000000">
                      <a:alpha val="43137"/>
                    </a:srgbClr>
                  </a:outerShdw>
                </a:effectLst>
              </a:defRPr>
            </a:lvl1pPr>
            <a:lvl2pPr marL="457200" indent="0">
              <a:buNone/>
              <a:defRPr/>
            </a:lvl2pPr>
          </a:lstStyle>
          <a:p>
            <a:pPr lvl="0"/>
            <a:r>
              <a:rPr lang="en-US" dirty="0"/>
              <a:t>Image Slide Header</a:t>
            </a:r>
          </a:p>
          <a:p>
            <a:pPr lvl="1"/>
            <a:endParaRPr lang="en-US" dirty="0"/>
          </a:p>
        </p:txBody>
      </p:sp>
    </p:spTree>
    <p:extLst>
      <p:ext uri="{BB962C8B-B14F-4D97-AF65-F5344CB8AC3E}">
        <p14:creationId xmlns:p14="http://schemas.microsoft.com/office/powerpoint/2010/main" val="1795362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DCD4-A8EB-EFD2-6D19-D70CC4B952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5194DB-9747-A92B-E3D5-DC3897DAA72A}"/>
              </a:ext>
            </a:extLst>
          </p:cNvPr>
          <p:cNvSpPr>
            <a:spLocks noGrp="1"/>
          </p:cNvSpPr>
          <p:nvPr>
            <p:ph idx="1"/>
          </p:nvPr>
        </p:nvSpPr>
        <p:spPr>
          <a:xfrm>
            <a:off x="838200" y="1849479"/>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4AD04F-C4E7-DAA7-0E26-9B0D9E9254E6}"/>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2147B72C-312C-A767-CE2D-38B82C2480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9A4065-8265-1E52-DC31-05DAA562251A}"/>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2756796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F5F1C-1687-BED5-EAB3-D0D9554EF8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99A1DA-F8BC-C52E-D8F3-EB8EA3961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04FD8D-B4D0-2906-1BFE-6D3A00333BDB}"/>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C5DE2209-A0F1-0442-29ED-07A28EE03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D3F772-3ACD-7C1E-E6B5-F5CE7F4D7BCF}"/>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366483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F46CB-A8D9-6A6D-AFE8-E37EB963E3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5082EE-844B-A56A-3B51-D003462C80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4737CA-7DA2-8F07-03B8-D36DDE46D8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5063D1-070C-4780-4137-9E1C6014E22B}"/>
              </a:ext>
            </a:extLst>
          </p:cNvPr>
          <p:cNvSpPr>
            <a:spLocks noGrp="1"/>
          </p:cNvSpPr>
          <p:nvPr>
            <p:ph type="dt" sz="half" idx="10"/>
          </p:nvPr>
        </p:nvSpPr>
        <p:spPr/>
        <p:txBody>
          <a:bodyPr/>
          <a:lstStyle/>
          <a:p>
            <a:r>
              <a:rPr lang="en-US"/>
              <a:t>‹#›‹#›‹#›‹#›‹#›‹#›‹#›‹#›‹#›</a:t>
            </a:r>
          </a:p>
        </p:txBody>
      </p:sp>
      <p:sp>
        <p:nvSpPr>
          <p:cNvPr id="6" name="Footer Placeholder 5">
            <a:extLst>
              <a:ext uri="{FF2B5EF4-FFF2-40B4-BE49-F238E27FC236}">
                <a16:creationId xmlns:a16="http://schemas.microsoft.com/office/drawing/2014/main" id="{411DCC9A-168B-721A-5AEB-00F860AB41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E2283-4257-BC57-3B62-E9C17FFCEDC3}"/>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223912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DA06-C9A1-B7AD-012C-8F6FE58C04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CA1D4F-4959-B84F-E65A-0C8C8FDC63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624A4E-0D22-A4C6-8087-B61E29007D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D19D64-8072-2DEA-7298-91B0E564E3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DA4FC7-D2F6-F4A3-9F1A-8B0105C27A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7C5CF1-0D34-275D-99E1-0F6CD1580DF4}"/>
              </a:ext>
            </a:extLst>
          </p:cNvPr>
          <p:cNvSpPr>
            <a:spLocks noGrp="1"/>
          </p:cNvSpPr>
          <p:nvPr>
            <p:ph type="dt" sz="half" idx="10"/>
          </p:nvPr>
        </p:nvSpPr>
        <p:spPr/>
        <p:txBody>
          <a:bodyPr/>
          <a:lstStyle/>
          <a:p>
            <a:r>
              <a:rPr lang="en-US"/>
              <a:t>‹#›‹#›‹#›‹#›‹#›‹#›‹#›‹#›‹#›</a:t>
            </a:r>
          </a:p>
        </p:txBody>
      </p:sp>
      <p:sp>
        <p:nvSpPr>
          <p:cNvPr id="8" name="Footer Placeholder 7">
            <a:extLst>
              <a:ext uri="{FF2B5EF4-FFF2-40B4-BE49-F238E27FC236}">
                <a16:creationId xmlns:a16="http://schemas.microsoft.com/office/drawing/2014/main" id="{17DDE1FA-0669-45F0-09D5-D015C668E6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740F69-E2B3-5B58-7F63-58088058EEE4}"/>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2949314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B72C-D598-C911-727A-1A20866E98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E003CF4-68D7-CCD9-62A3-9933F434E833}"/>
              </a:ext>
            </a:extLst>
          </p:cNvPr>
          <p:cNvSpPr>
            <a:spLocks noGrp="1"/>
          </p:cNvSpPr>
          <p:nvPr>
            <p:ph type="dt" sz="half" idx="10"/>
          </p:nvPr>
        </p:nvSpPr>
        <p:spPr/>
        <p:txBody>
          <a:bodyPr/>
          <a:lstStyle/>
          <a:p>
            <a:r>
              <a:rPr lang="en-US"/>
              <a:t>‹#›‹#›‹#›‹#›‹#›‹#›‹#›‹#›‹#›</a:t>
            </a:r>
          </a:p>
        </p:txBody>
      </p:sp>
      <p:sp>
        <p:nvSpPr>
          <p:cNvPr id="4" name="Footer Placeholder 3">
            <a:extLst>
              <a:ext uri="{FF2B5EF4-FFF2-40B4-BE49-F238E27FC236}">
                <a16:creationId xmlns:a16="http://schemas.microsoft.com/office/drawing/2014/main" id="{F54F9B05-3C1F-7B59-CDFF-7B84BC32B9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21F527-DAE7-B58E-C7D8-0D949CBF03E5}"/>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1513519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B59FCA-6D12-91BC-80C2-30B99B87F6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70B66E-8A24-4F15-2C22-F4C84C7F79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5D947D-4178-8EDD-6635-33CB127CE3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a:t>
            </a:r>
          </a:p>
        </p:txBody>
      </p:sp>
      <p:sp>
        <p:nvSpPr>
          <p:cNvPr id="5" name="Footer Placeholder 4">
            <a:extLst>
              <a:ext uri="{FF2B5EF4-FFF2-40B4-BE49-F238E27FC236}">
                <a16:creationId xmlns:a16="http://schemas.microsoft.com/office/drawing/2014/main" id="{96D4E3BD-B79E-2C07-EEB5-2E2EB3E834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F330F8E-8062-9DAF-4B67-E6287A49C0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64DDD20-2DD8-4686-B065-C84A00FF1D2D}" type="slidenum">
              <a:rPr lang="en-US" smtClean="0"/>
              <a:t>‹#›</a:t>
            </a:fld>
            <a:endParaRPr lang="en-US"/>
          </a:p>
        </p:txBody>
      </p:sp>
    </p:spTree>
    <p:extLst>
      <p:ext uri="{BB962C8B-B14F-4D97-AF65-F5344CB8AC3E}">
        <p14:creationId xmlns:p14="http://schemas.microsoft.com/office/powerpoint/2010/main" val="3347516400"/>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0" r:id="rId3"/>
    <p:sldLayoutId id="2147483661" r:id="rId4"/>
    <p:sldLayoutId id="2147483650" r:id="rId5"/>
    <p:sldLayoutId id="2147483651" r:id="rId6"/>
    <p:sldLayoutId id="2147483652" r:id="rId7"/>
    <p:sldLayoutId id="2147483653" r:id="rId8"/>
    <p:sldLayoutId id="2147483654"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6560A9-EB5B-615E-D196-501D4DFA99DD}"/>
              </a:ext>
            </a:extLst>
          </p:cNvPr>
          <p:cNvSpPr>
            <a:spLocks noGrp="1"/>
          </p:cNvSpPr>
          <p:nvPr>
            <p:ph type="sldNum" sz="quarter" idx="12"/>
          </p:nvPr>
        </p:nvSpPr>
        <p:spPr>
          <a:xfrm>
            <a:off x="4724400" y="6356350"/>
            <a:ext cx="2743200" cy="365125"/>
          </a:xfrm>
        </p:spPr>
        <p:txBody>
          <a:bodyPr/>
          <a:lstStyle/>
          <a:p>
            <a:fld id="{C64DDD20-2DD8-4686-B065-C84A00FF1D2D}" type="slidenum">
              <a:rPr lang="en-US" smtClean="0"/>
              <a:t>1</a:t>
            </a:fld>
            <a:endParaRPr lang="en-US"/>
          </a:p>
        </p:txBody>
      </p:sp>
      <p:pic>
        <p:nvPicPr>
          <p:cNvPr id="7" name="Picture 6" descr="Logo&#10;&#10;AI-generated content may be incorrect.">
            <a:extLst>
              <a:ext uri="{FF2B5EF4-FFF2-40B4-BE49-F238E27FC236}">
                <a16:creationId xmlns:a16="http://schemas.microsoft.com/office/drawing/2014/main" id="{11E79DE1-86D8-38C1-11B5-7F00ABBFB4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0763" y="-219108"/>
            <a:ext cx="7610475" cy="2938346"/>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BD0B335B-A759-0E9E-17A3-53CBC320C724}"/>
              </a:ext>
            </a:extLst>
          </p:cNvPr>
          <p:cNvSpPr txBox="1"/>
          <p:nvPr/>
        </p:nvSpPr>
        <p:spPr>
          <a:xfrm>
            <a:off x="1062038" y="3152775"/>
            <a:ext cx="10067925" cy="1754326"/>
          </a:xfrm>
          <a:prstGeom prst="rect">
            <a:avLst/>
          </a:prstGeom>
          <a:noFill/>
        </p:spPr>
        <p:txBody>
          <a:bodyPr wrap="square" rtlCol="0">
            <a:spAutoFit/>
          </a:bodyPr>
          <a:lstStyle/>
          <a:p>
            <a:pPr algn="ctr"/>
            <a:r>
              <a:rPr lang="en-US" sz="5400" b="1" dirty="0">
                <a:solidFill>
                  <a:schemeClr val="bg1"/>
                </a:solidFill>
                <a:effectLst>
                  <a:outerShdw blurRad="38100" dist="38100" dir="2700000" algn="tl">
                    <a:srgbClr val="000000">
                      <a:alpha val="43137"/>
                    </a:srgbClr>
                  </a:outerShdw>
                </a:effectLst>
              </a:rPr>
              <a:t>CPM® Informational</a:t>
            </a:r>
          </a:p>
          <a:p>
            <a:pPr algn="ctr"/>
            <a:r>
              <a:rPr lang="en-US" sz="5400" b="1" dirty="0">
                <a:solidFill>
                  <a:schemeClr val="bg1"/>
                </a:solidFill>
                <a:effectLst>
                  <a:outerShdw blurRad="38100" dist="38100" dir="2700000" algn="tl">
                    <a:srgbClr val="000000">
                      <a:alpha val="43137"/>
                    </a:srgbClr>
                  </a:outerShdw>
                </a:effectLst>
              </a:rPr>
              <a:t>Open Houses</a:t>
            </a:r>
          </a:p>
        </p:txBody>
      </p:sp>
      <p:cxnSp>
        <p:nvCxnSpPr>
          <p:cNvPr id="12" name="Straight Connector 11">
            <a:extLst>
              <a:ext uri="{FF2B5EF4-FFF2-40B4-BE49-F238E27FC236}">
                <a16:creationId xmlns:a16="http://schemas.microsoft.com/office/drawing/2014/main" id="{A4A46E06-1359-16B0-453F-CAFD52A3EF7F}"/>
              </a:ext>
            </a:extLst>
          </p:cNvPr>
          <p:cNvCxnSpPr>
            <a:cxnSpLocks/>
          </p:cNvCxnSpPr>
          <p:nvPr/>
        </p:nvCxnSpPr>
        <p:spPr>
          <a:xfrm>
            <a:off x="790575" y="2966888"/>
            <a:ext cx="10610850" cy="0"/>
          </a:xfrm>
          <a:prstGeom prst="line">
            <a:avLst/>
          </a:prstGeom>
          <a:ln w="76200">
            <a:solidFill>
              <a:schemeClr val="accent3"/>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8133443-3255-2900-DD15-E52DEC8CAC23}"/>
              </a:ext>
            </a:extLst>
          </p:cNvPr>
          <p:cNvSpPr txBox="1"/>
          <p:nvPr/>
        </p:nvSpPr>
        <p:spPr>
          <a:xfrm>
            <a:off x="1062037" y="5648464"/>
            <a:ext cx="10067925" cy="707886"/>
          </a:xfrm>
          <a:prstGeom prst="rect">
            <a:avLst/>
          </a:prstGeom>
          <a:noFill/>
        </p:spPr>
        <p:txBody>
          <a:bodyPr wrap="square" rtlCol="0">
            <a:spAutoFit/>
          </a:bodyPr>
          <a:lstStyle/>
          <a:p>
            <a:pPr algn="ctr"/>
            <a:r>
              <a:rPr lang="en-US" sz="2000" b="1" dirty="0">
                <a:solidFill>
                  <a:schemeClr val="bg1"/>
                </a:solidFill>
              </a:rPr>
              <a:t>Nemmie Stieha | </a:t>
            </a:r>
            <a:r>
              <a:rPr lang="en-US" sz="2000" dirty="0">
                <a:solidFill>
                  <a:schemeClr val="bg1"/>
                </a:solidFill>
              </a:rPr>
              <a:t>Statewide Facilitated Training Program Manager</a:t>
            </a:r>
          </a:p>
          <a:p>
            <a:pPr algn="ctr"/>
            <a:r>
              <a:rPr lang="en-US" sz="2000" i="1" dirty="0">
                <a:solidFill>
                  <a:schemeClr val="bg1"/>
                </a:solidFill>
              </a:rPr>
              <a:t>cpm@dhr.Idaho.gov</a:t>
            </a:r>
          </a:p>
        </p:txBody>
      </p:sp>
      <p:cxnSp>
        <p:nvCxnSpPr>
          <p:cNvPr id="14" name="Straight Connector 13">
            <a:extLst>
              <a:ext uri="{FF2B5EF4-FFF2-40B4-BE49-F238E27FC236}">
                <a16:creationId xmlns:a16="http://schemas.microsoft.com/office/drawing/2014/main" id="{BDC7D566-24D6-B2BA-4E0F-A4480D076804}"/>
              </a:ext>
            </a:extLst>
          </p:cNvPr>
          <p:cNvCxnSpPr>
            <a:cxnSpLocks/>
          </p:cNvCxnSpPr>
          <p:nvPr/>
        </p:nvCxnSpPr>
        <p:spPr>
          <a:xfrm>
            <a:off x="790575" y="4986188"/>
            <a:ext cx="10610850" cy="0"/>
          </a:xfrm>
          <a:prstGeom prst="line">
            <a:avLst/>
          </a:prstGeom>
          <a:ln w="76200">
            <a:solidFill>
              <a:schemeClr val="accent3"/>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1464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957AF2-6FA4-170A-BA56-1C5A55382D61}"/>
              </a:ext>
            </a:extLst>
          </p:cNvPr>
          <p:cNvSpPr>
            <a:spLocks noGrp="1"/>
          </p:cNvSpPr>
          <p:nvPr>
            <p:ph type="sldNum" sz="quarter" idx="12"/>
          </p:nvPr>
        </p:nvSpPr>
        <p:spPr/>
        <p:txBody>
          <a:bodyPr/>
          <a:lstStyle/>
          <a:p>
            <a:fld id="{C64DDD20-2DD8-4686-B065-C84A00FF1D2D}" type="slidenum">
              <a:rPr lang="en-US" smtClean="0"/>
              <a:t>10</a:t>
            </a:fld>
            <a:endParaRPr lang="en-US"/>
          </a:p>
        </p:txBody>
      </p:sp>
      <p:sp>
        <p:nvSpPr>
          <p:cNvPr id="6" name="Rectangle 5">
            <a:extLst>
              <a:ext uri="{FF2B5EF4-FFF2-40B4-BE49-F238E27FC236}">
                <a16:creationId xmlns:a16="http://schemas.microsoft.com/office/drawing/2014/main" id="{F381575C-86DD-E985-BF72-1C9E56B01E84}"/>
              </a:ext>
            </a:extLst>
          </p:cNvPr>
          <p:cNvSpPr/>
          <p:nvPr/>
        </p:nvSpPr>
        <p:spPr>
          <a:xfrm>
            <a:off x="6317" y="5746628"/>
            <a:ext cx="12187463" cy="111839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3600" b="1">
                <a:solidFill>
                  <a:schemeClr val="bg1"/>
                </a:solidFill>
              </a:rPr>
              <a:t>What's next?</a:t>
            </a:r>
          </a:p>
        </p:txBody>
      </p:sp>
      <p:sp>
        <p:nvSpPr>
          <p:cNvPr id="7" name="TextBox 6">
            <a:extLst>
              <a:ext uri="{FF2B5EF4-FFF2-40B4-BE49-F238E27FC236}">
                <a16:creationId xmlns:a16="http://schemas.microsoft.com/office/drawing/2014/main" id="{3C7517BD-390B-AB44-2E9D-0EFEBDA4C50E}"/>
              </a:ext>
            </a:extLst>
          </p:cNvPr>
          <p:cNvSpPr txBox="1"/>
          <p:nvPr/>
        </p:nvSpPr>
        <p:spPr>
          <a:xfrm>
            <a:off x="6986237" y="4487660"/>
            <a:ext cx="4091552" cy="954107"/>
          </a:xfrm>
          <a:prstGeom prst="rect">
            <a:avLst/>
          </a:prstGeom>
          <a:noFill/>
        </p:spPr>
        <p:txBody>
          <a:bodyPr wrap="square" rtlCol="0">
            <a:spAutoFit/>
          </a:bodyPr>
          <a:lstStyle/>
          <a:p>
            <a:pPr algn="ctr"/>
            <a:r>
              <a:rPr lang="en-US" sz="2800" b="1" dirty="0"/>
              <a:t>CPM Open House Attendance Form</a:t>
            </a:r>
          </a:p>
        </p:txBody>
      </p:sp>
      <p:pic>
        <p:nvPicPr>
          <p:cNvPr id="9" name="Picture 8">
            <a:extLst>
              <a:ext uri="{FF2B5EF4-FFF2-40B4-BE49-F238E27FC236}">
                <a16:creationId xmlns:a16="http://schemas.microsoft.com/office/drawing/2014/main" id="{9D37341D-162F-A185-259E-80B2747B8DA4}"/>
              </a:ext>
            </a:extLst>
          </p:cNvPr>
          <p:cNvPicPr>
            <a:picLocks noChangeAspect="1"/>
          </p:cNvPicPr>
          <p:nvPr/>
        </p:nvPicPr>
        <p:blipFill>
          <a:blip r:embed="rId3">
            <a:extLst>
              <a:ext uri="{28A0092B-C50C-407E-A947-70E740481C1C}">
                <a14:useLocalDpi xmlns:a14="http://schemas.microsoft.com/office/drawing/2010/main" val="0"/>
              </a:ext>
            </a:extLst>
          </a:blip>
          <a:srcRect l="11387" t="4788" r="11265" b="13812"/>
          <a:stretch>
            <a:fillRect/>
          </a:stretch>
        </p:blipFill>
        <p:spPr>
          <a:xfrm>
            <a:off x="1394847" y="437674"/>
            <a:ext cx="3909989" cy="4114800"/>
          </a:xfrm>
          <a:prstGeom prst="rect">
            <a:avLst/>
          </a:prstGeom>
        </p:spPr>
      </p:pic>
      <p:sp>
        <p:nvSpPr>
          <p:cNvPr id="11" name="TextBox 10">
            <a:extLst>
              <a:ext uri="{FF2B5EF4-FFF2-40B4-BE49-F238E27FC236}">
                <a16:creationId xmlns:a16="http://schemas.microsoft.com/office/drawing/2014/main" id="{2C927398-4802-DBC3-FD8E-CC495ABD4776}"/>
              </a:ext>
            </a:extLst>
          </p:cNvPr>
          <p:cNvSpPr txBox="1"/>
          <p:nvPr/>
        </p:nvSpPr>
        <p:spPr>
          <a:xfrm>
            <a:off x="1304065" y="4552474"/>
            <a:ext cx="4091552" cy="954107"/>
          </a:xfrm>
          <a:prstGeom prst="rect">
            <a:avLst/>
          </a:prstGeom>
          <a:noFill/>
        </p:spPr>
        <p:txBody>
          <a:bodyPr wrap="square" rtlCol="0">
            <a:spAutoFit/>
          </a:bodyPr>
          <a:lstStyle/>
          <a:p>
            <a:pPr algn="ctr"/>
            <a:r>
              <a:rPr lang="en-US" sz="2800" b="1" dirty="0"/>
              <a:t>Visit CPM.Idaho.gov to apply</a:t>
            </a:r>
          </a:p>
        </p:txBody>
      </p:sp>
      <p:sp>
        <p:nvSpPr>
          <p:cNvPr id="2" name="Rectangle 1">
            <a:extLst>
              <a:ext uri="{FF2B5EF4-FFF2-40B4-BE49-F238E27FC236}">
                <a16:creationId xmlns:a16="http://schemas.microsoft.com/office/drawing/2014/main" id="{DF1FC3EF-3AF1-9514-5DFF-B7B34EDCFC91}"/>
              </a:ext>
            </a:extLst>
          </p:cNvPr>
          <p:cNvSpPr/>
          <p:nvPr/>
        </p:nvSpPr>
        <p:spPr>
          <a:xfrm>
            <a:off x="7532175" y="2049671"/>
            <a:ext cx="2960177" cy="230924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Link in chat!</a:t>
            </a:r>
          </a:p>
        </p:txBody>
      </p:sp>
    </p:spTree>
    <p:extLst>
      <p:ext uri="{BB962C8B-B14F-4D97-AF65-F5344CB8AC3E}">
        <p14:creationId xmlns:p14="http://schemas.microsoft.com/office/powerpoint/2010/main" val="2763660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ED1EE80-36EE-4AD1-47BE-796224ECBFE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918BB4A-9509-16F2-858C-C76EF8CA2F29}"/>
              </a:ext>
            </a:extLst>
          </p:cNvPr>
          <p:cNvSpPr>
            <a:spLocks noGrp="1"/>
          </p:cNvSpPr>
          <p:nvPr>
            <p:ph type="sldNum" sz="quarter" idx="12"/>
          </p:nvPr>
        </p:nvSpPr>
        <p:spPr>
          <a:xfrm>
            <a:off x="4724400" y="6356350"/>
            <a:ext cx="2743200" cy="365125"/>
          </a:xfrm>
        </p:spPr>
        <p:txBody>
          <a:bodyPr/>
          <a:lstStyle/>
          <a:p>
            <a:fld id="{C64DDD20-2DD8-4686-B065-C84A00FF1D2D}" type="slidenum">
              <a:rPr lang="en-US" smtClean="0"/>
              <a:t>11</a:t>
            </a:fld>
            <a:endParaRPr lang="en-US"/>
          </a:p>
        </p:txBody>
      </p:sp>
      <p:pic>
        <p:nvPicPr>
          <p:cNvPr id="7" name="Picture 6" descr="Logo&#10;&#10;AI-generated content may be incorrect.">
            <a:extLst>
              <a:ext uri="{FF2B5EF4-FFF2-40B4-BE49-F238E27FC236}">
                <a16:creationId xmlns:a16="http://schemas.microsoft.com/office/drawing/2014/main" id="{A67897AC-5473-EDDC-DC18-09FA4A2AB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0763" y="-219108"/>
            <a:ext cx="7610475" cy="2938346"/>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A24E1F9A-8E1A-6891-7F84-2D3BD8313671}"/>
              </a:ext>
            </a:extLst>
          </p:cNvPr>
          <p:cNvSpPr txBox="1"/>
          <p:nvPr/>
        </p:nvSpPr>
        <p:spPr>
          <a:xfrm>
            <a:off x="1062038" y="3152775"/>
            <a:ext cx="10067925" cy="1938992"/>
          </a:xfrm>
          <a:prstGeom prst="rect">
            <a:avLst/>
          </a:prstGeom>
          <a:noFill/>
        </p:spPr>
        <p:txBody>
          <a:bodyPr wrap="square" lIns="91440" tIns="45720" rIns="91440" bIns="45720" rtlCol="0" anchor="t">
            <a:spAutoFit/>
          </a:bodyPr>
          <a:lstStyle/>
          <a:p>
            <a:pPr algn="ctr"/>
            <a:r>
              <a:rPr lang="en-US" sz="6600" b="1" dirty="0">
                <a:solidFill>
                  <a:schemeClr val="bg1"/>
                </a:solidFill>
                <a:effectLst>
                  <a:outerShdw blurRad="38100" dist="38100" dir="2700000" algn="tl">
                    <a:srgbClr val="000000">
                      <a:alpha val="43137"/>
                    </a:srgbClr>
                  </a:outerShdw>
                </a:effectLst>
              </a:rPr>
              <a:t>Q&amp;A</a:t>
            </a:r>
          </a:p>
          <a:p>
            <a:pPr algn="ctr"/>
            <a:endParaRPr lang="en-US" sz="5400" b="1" dirty="0">
              <a:solidFill>
                <a:schemeClr val="bg1"/>
              </a:solidFill>
              <a:effectLst>
                <a:outerShdw blurRad="38100" dist="38100" dir="2700000" algn="tl">
                  <a:srgbClr val="000000">
                    <a:alpha val="43137"/>
                  </a:srgbClr>
                </a:outerShdw>
              </a:effectLst>
            </a:endParaRPr>
          </a:p>
        </p:txBody>
      </p:sp>
      <p:cxnSp>
        <p:nvCxnSpPr>
          <p:cNvPr id="12" name="Straight Connector 11">
            <a:extLst>
              <a:ext uri="{FF2B5EF4-FFF2-40B4-BE49-F238E27FC236}">
                <a16:creationId xmlns:a16="http://schemas.microsoft.com/office/drawing/2014/main" id="{39859FF3-6058-650A-5C71-F09BD239D661}"/>
              </a:ext>
            </a:extLst>
          </p:cNvPr>
          <p:cNvCxnSpPr>
            <a:cxnSpLocks/>
          </p:cNvCxnSpPr>
          <p:nvPr/>
        </p:nvCxnSpPr>
        <p:spPr>
          <a:xfrm>
            <a:off x="790575" y="2966888"/>
            <a:ext cx="10610850" cy="0"/>
          </a:xfrm>
          <a:prstGeom prst="line">
            <a:avLst/>
          </a:prstGeom>
          <a:ln w="76200">
            <a:solidFill>
              <a:schemeClr val="accent3"/>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D2302DD-9816-6778-9328-31E398E2D84D}"/>
              </a:ext>
            </a:extLst>
          </p:cNvPr>
          <p:cNvCxnSpPr>
            <a:cxnSpLocks/>
          </p:cNvCxnSpPr>
          <p:nvPr/>
        </p:nvCxnSpPr>
        <p:spPr>
          <a:xfrm>
            <a:off x="790575" y="4366256"/>
            <a:ext cx="10610850" cy="0"/>
          </a:xfrm>
          <a:prstGeom prst="line">
            <a:avLst/>
          </a:prstGeom>
          <a:ln w="76200">
            <a:solidFill>
              <a:schemeClr val="accent3"/>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9A12E1E2-299D-7C37-224D-66151928FB82}"/>
              </a:ext>
            </a:extLst>
          </p:cNvPr>
          <p:cNvSpPr txBox="1"/>
          <p:nvPr/>
        </p:nvSpPr>
        <p:spPr>
          <a:xfrm>
            <a:off x="1224367" y="5176434"/>
            <a:ext cx="10177058" cy="1323439"/>
          </a:xfrm>
          <a:prstGeom prst="rect">
            <a:avLst/>
          </a:prstGeom>
          <a:noFill/>
        </p:spPr>
        <p:txBody>
          <a:bodyPr wrap="square" rtlCol="0">
            <a:spAutoFit/>
          </a:bodyPr>
          <a:lstStyle/>
          <a:p>
            <a:pPr algn="ctr"/>
            <a:r>
              <a:rPr lang="en-US" sz="4000" b="1" dirty="0">
                <a:solidFill>
                  <a:schemeClr val="bg1"/>
                </a:solidFill>
              </a:rPr>
              <a:t>Other questions? </a:t>
            </a:r>
          </a:p>
          <a:p>
            <a:pPr algn="ctr"/>
            <a:r>
              <a:rPr lang="en-US" sz="4000" b="1" dirty="0">
                <a:solidFill>
                  <a:schemeClr val="bg1"/>
                </a:solidFill>
              </a:rPr>
              <a:t>Please email CPM@dhr.Idaho.gov</a:t>
            </a:r>
          </a:p>
        </p:txBody>
      </p:sp>
    </p:spTree>
    <p:extLst>
      <p:ext uri="{BB962C8B-B14F-4D97-AF65-F5344CB8AC3E}">
        <p14:creationId xmlns:p14="http://schemas.microsoft.com/office/powerpoint/2010/main" val="2611500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E2A41E-96CA-919B-8E65-C0623EA5EE83}"/>
              </a:ext>
            </a:extLst>
          </p:cNvPr>
          <p:cNvSpPr>
            <a:spLocks noGrp="1"/>
          </p:cNvSpPr>
          <p:nvPr>
            <p:ph type="body" sz="quarter" idx="12"/>
          </p:nvPr>
        </p:nvSpPr>
        <p:spPr/>
        <p:txBody>
          <a:bodyPr/>
          <a:lstStyle/>
          <a:p>
            <a:r>
              <a:rPr lang="en-US" dirty="0"/>
              <a:t>Meet the CPM® Program Team</a:t>
            </a:r>
          </a:p>
        </p:txBody>
      </p:sp>
      <p:pic>
        <p:nvPicPr>
          <p:cNvPr id="10" name="Picture 9">
            <a:extLst>
              <a:ext uri="{FF2B5EF4-FFF2-40B4-BE49-F238E27FC236}">
                <a16:creationId xmlns:a16="http://schemas.microsoft.com/office/drawing/2014/main" id="{5C0EDAFB-B167-8F23-4295-B0617D23B03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Effect>
                      <a14:brightnessContrast bright="20000"/>
                    </a14:imgEffect>
                  </a14:imgLayer>
                </a14:imgProps>
              </a:ext>
              <a:ext uri="{28A0092B-C50C-407E-A947-70E740481C1C}">
                <a14:useLocalDpi xmlns:a14="http://schemas.microsoft.com/office/drawing/2010/main" val="0"/>
              </a:ext>
            </a:extLst>
          </a:blip>
          <a:srcRect t="8611" b="3473"/>
          <a:stretch>
            <a:fillRect/>
          </a:stretch>
        </p:blipFill>
        <p:spPr>
          <a:xfrm>
            <a:off x="2585744" y="1819275"/>
            <a:ext cx="7020512" cy="4114800"/>
          </a:xfrm>
          <a:prstGeom prst="rect">
            <a:avLst/>
          </a:prstGeom>
        </p:spPr>
      </p:pic>
      <p:sp>
        <p:nvSpPr>
          <p:cNvPr id="11" name="Rectangle 10">
            <a:extLst>
              <a:ext uri="{FF2B5EF4-FFF2-40B4-BE49-F238E27FC236}">
                <a16:creationId xmlns:a16="http://schemas.microsoft.com/office/drawing/2014/main" id="{F0C0B58C-A7D7-B849-597A-8C4D1F850241}"/>
              </a:ext>
            </a:extLst>
          </p:cNvPr>
          <p:cNvSpPr/>
          <p:nvPr/>
        </p:nvSpPr>
        <p:spPr>
          <a:xfrm>
            <a:off x="2503643" y="5495924"/>
            <a:ext cx="1662546" cy="548640"/>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Ali Weimer, Trainer</a:t>
            </a:r>
          </a:p>
        </p:txBody>
      </p:sp>
      <p:sp>
        <p:nvSpPr>
          <p:cNvPr id="15" name="Rectangle 14">
            <a:extLst>
              <a:ext uri="{FF2B5EF4-FFF2-40B4-BE49-F238E27FC236}">
                <a16:creationId xmlns:a16="http://schemas.microsoft.com/office/drawing/2014/main" id="{67C53C75-E842-8BC9-F358-1128D096ADBC}"/>
              </a:ext>
            </a:extLst>
          </p:cNvPr>
          <p:cNvSpPr/>
          <p:nvPr/>
        </p:nvSpPr>
        <p:spPr>
          <a:xfrm>
            <a:off x="4361018" y="5495924"/>
            <a:ext cx="1662546" cy="548640"/>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Kat Martin, </a:t>
            </a:r>
            <a:br>
              <a:rPr lang="en-US" dirty="0"/>
            </a:br>
            <a:r>
              <a:rPr lang="en-US" dirty="0"/>
              <a:t>Trainer</a:t>
            </a:r>
          </a:p>
        </p:txBody>
      </p:sp>
      <p:sp>
        <p:nvSpPr>
          <p:cNvPr id="17" name="Rectangle 16">
            <a:extLst>
              <a:ext uri="{FF2B5EF4-FFF2-40B4-BE49-F238E27FC236}">
                <a16:creationId xmlns:a16="http://schemas.microsoft.com/office/drawing/2014/main" id="{707D1C40-37D8-4F27-34F3-73BDACDCAD5F}"/>
              </a:ext>
            </a:extLst>
          </p:cNvPr>
          <p:cNvSpPr/>
          <p:nvPr/>
        </p:nvSpPr>
        <p:spPr>
          <a:xfrm>
            <a:off x="6218393" y="5495924"/>
            <a:ext cx="1662546" cy="548640"/>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lIns="45720" tIns="18288" rIns="45720" bIns="18288" rtlCol="0" anchor="ctr"/>
          <a:lstStyle/>
          <a:p>
            <a:pPr algn="ctr"/>
            <a:r>
              <a:rPr lang="en-US" sz="1600" dirty="0"/>
              <a:t>Nemmie Stieha, </a:t>
            </a:r>
            <a:br>
              <a:rPr lang="en-US" sz="1600" dirty="0"/>
            </a:br>
            <a:r>
              <a:rPr lang="en-US" sz="1600" dirty="0"/>
              <a:t>Program Manager</a:t>
            </a:r>
          </a:p>
        </p:txBody>
      </p:sp>
      <p:sp>
        <p:nvSpPr>
          <p:cNvPr id="19" name="Rectangle 18">
            <a:extLst>
              <a:ext uri="{FF2B5EF4-FFF2-40B4-BE49-F238E27FC236}">
                <a16:creationId xmlns:a16="http://schemas.microsoft.com/office/drawing/2014/main" id="{F8CBB590-6C0D-7AC8-4BB2-0A688A6EA202}"/>
              </a:ext>
            </a:extLst>
          </p:cNvPr>
          <p:cNvSpPr/>
          <p:nvPr/>
        </p:nvSpPr>
        <p:spPr>
          <a:xfrm>
            <a:off x="8075768" y="5495923"/>
            <a:ext cx="1662546" cy="548640"/>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Sheryl Nikkila,</a:t>
            </a:r>
            <a:br>
              <a:rPr lang="en-US" dirty="0"/>
            </a:br>
            <a:r>
              <a:rPr lang="en-US" dirty="0"/>
              <a:t>Senior Trainer</a:t>
            </a:r>
          </a:p>
        </p:txBody>
      </p:sp>
    </p:spTree>
    <p:extLst>
      <p:ext uri="{BB962C8B-B14F-4D97-AF65-F5344CB8AC3E}">
        <p14:creationId xmlns:p14="http://schemas.microsoft.com/office/powerpoint/2010/main" val="2031516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8BB87E-5E2B-E229-A670-9CE1D3D580D6}"/>
              </a:ext>
            </a:extLst>
          </p:cNvPr>
          <p:cNvSpPr>
            <a:spLocks noGrp="1"/>
          </p:cNvSpPr>
          <p:nvPr>
            <p:ph type="body" sz="quarter" idx="12"/>
          </p:nvPr>
        </p:nvSpPr>
        <p:spPr/>
        <p:txBody>
          <a:bodyPr/>
          <a:lstStyle/>
          <a:p>
            <a:r>
              <a:rPr lang="en-US" dirty="0"/>
              <a:t>What is CPM®?</a:t>
            </a:r>
          </a:p>
        </p:txBody>
      </p:sp>
      <p:sp>
        <p:nvSpPr>
          <p:cNvPr id="4" name="TextBox 3">
            <a:extLst>
              <a:ext uri="{FF2B5EF4-FFF2-40B4-BE49-F238E27FC236}">
                <a16:creationId xmlns:a16="http://schemas.microsoft.com/office/drawing/2014/main" id="{06F0DEB0-835C-26BA-B13C-16C22FC2673D}"/>
              </a:ext>
            </a:extLst>
          </p:cNvPr>
          <p:cNvSpPr txBox="1"/>
          <p:nvPr/>
        </p:nvSpPr>
        <p:spPr>
          <a:xfrm>
            <a:off x="771525" y="2038350"/>
            <a:ext cx="9477375" cy="2985433"/>
          </a:xfrm>
          <a:prstGeom prst="rect">
            <a:avLst/>
          </a:prstGeom>
          <a:noFill/>
        </p:spPr>
        <p:txBody>
          <a:bodyPr wrap="square" rtlCol="0">
            <a:spAutoFit/>
          </a:bodyPr>
          <a:lstStyle/>
          <a:p>
            <a:pPr marL="285750" indent="-285750">
              <a:spcAft>
                <a:spcPts val="800"/>
              </a:spcAft>
              <a:buFont typeface="Arial" panose="020B0604020202020204" pitchFamily="34" charset="0"/>
              <a:buChar char="•"/>
            </a:pPr>
            <a:r>
              <a:rPr lang="en-US" sz="2400" dirty="0"/>
              <a:t>A nationally recognized development program for public sector professionals</a:t>
            </a:r>
          </a:p>
          <a:p>
            <a:pPr marL="285750" indent="-285750">
              <a:spcAft>
                <a:spcPts val="800"/>
              </a:spcAft>
              <a:buFont typeface="Arial" panose="020B0604020202020204" pitchFamily="34" charset="0"/>
              <a:buChar char="•"/>
            </a:pPr>
            <a:r>
              <a:rPr lang="en-US" sz="2400" dirty="0"/>
              <a:t>Builds effective, ethical, results-driven managers</a:t>
            </a:r>
          </a:p>
          <a:p>
            <a:pPr marL="285750" indent="-285750">
              <a:spcAft>
                <a:spcPts val="800"/>
              </a:spcAft>
              <a:buFont typeface="Arial" panose="020B0604020202020204" pitchFamily="34" charset="0"/>
              <a:buChar char="•"/>
            </a:pPr>
            <a:r>
              <a:rPr lang="en-US" sz="2400" dirty="0"/>
              <a:t>Strengthens leadership, management, and problem-solving skills through real-world application, collaboration, and continuous improvement</a:t>
            </a:r>
          </a:p>
          <a:p>
            <a:pPr marL="285750" indent="-285750">
              <a:spcAft>
                <a:spcPts val="800"/>
              </a:spcAft>
              <a:buFont typeface="Arial" panose="020B0604020202020204" pitchFamily="34" charset="0"/>
              <a:buChar char="•"/>
            </a:pPr>
            <a:r>
              <a:rPr lang="en-US" sz="2400" dirty="0"/>
              <a:t>Helps agencies develop capable leaders</a:t>
            </a:r>
          </a:p>
        </p:txBody>
      </p:sp>
      <p:sp>
        <p:nvSpPr>
          <p:cNvPr id="7" name="Rectangle 6">
            <a:extLst>
              <a:ext uri="{FF2B5EF4-FFF2-40B4-BE49-F238E27FC236}">
                <a16:creationId xmlns:a16="http://schemas.microsoft.com/office/drawing/2014/main" id="{78832838-36F3-C866-3A17-02EB1E16A0D6}"/>
              </a:ext>
            </a:extLst>
          </p:cNvPr>
          <p:cNvSpPr/>
          <p:nvPr/>
        </p:nvSpPr>
        <p:spPr>
          <a:xfrm>
            <a:off x="0" y="5305425"/>
            <a:ext cx="11344275" cy="731837"/>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800" b="1" dirty="0"/>
              <a:t>Succession planning for State of Idaho leadership.</a:t>
            </a:r>
          </a:p>
        </p:txBody>
      </p:sp>
    </p:spTree>
    <p:extLst>
      <p:ext uri="{BB962C8B-B14F-4D97-AF65-F5344CB8AC3E}">
        <p14:creationId xmlns:p14="http://schemas.microsoft.com/office/powerpoint/2010/main" val="1594451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B080F3-B4D5-CBE4-642C-32A92A3974C1}"/>
              </a:ext>
            </a:extLst>
          </p:cNvPr>
          <p:cNvSpPr>
            <a:spLocks noGrp="1"/>
          </p:cNvSpPr>
          <p:nvPr>
            <p:ph type="body" sz="quarter" idx="12"/>
          </p:nvPr>
        </p:nvSpPr>
        <p:spPr/>
        <p:txBody>
          <a:bodyPr/>
          <a:lstStyle/>
          <a:p>
            <a:r>
              <a:rPr lang="en-US" dirty="0"/>
              <a:t>Program Structure Overview</a:t>
            </a:r>
          </a:p>
        </p:txBody>
      </p:sp>
      <p:graphicFrame>
        <p:nvGraphicFramePr>
          <p:cNvPr id="3" name="Table 2">
            <a:extLst>
              <a:ext uri="{FF2B5EF4-FFF2-40B4-BE49-F238E27FC236}">
                <a16:creationId xmlns:a16="http://schemas.microsoft.com/office/drawing/2014/main" id="{FFD74FA5-7589-6F00-A0FD-C3AD1E0B435A}"/>
              </a:ext>
            </a:extLst>
          </p:cNvPr>
          <p:cNvGraphicFramePr>
            <a:graphicFrameLocks noGrp="1"/>
          </p:cNvGraphicFramePr>
          <p:nvPr>
            <p:extLst>
              <p:ext uri="{D42A27DB-BD31-4B8C-83A1-F6EECF244321}">
                <p14:modId xmlns:p14="http://schemas.microsoft.com/office/powerpoint/2010/main" val="290080462"/>
              </p:ext>
            </p:extLst>
          </p:nvPr>
        </p:nvGraphicFramePr>
        <p:xfrm>
          <a:off x="371959" y="1937288"/>
          <a:ext cx="11376124" cy="4116293"/>
        </p:xfrm>
        <a:graphic>
          <a:graphicData uri="http://schemas.openxmlformats.org/drawingml/2006/table">
            <a:tbl>
              <a:tblPr firstRow="1" bandRow="1">
                <a:tableStyleId>{5C22544A-7EE6-4342-B048-85BDC9FD1C3A}</a:tableStyleId>
              </a:tblPr>
              <a:tblGrid>
                <a:gridCol w="5688062">
                  <a:extLst>
                    <a:ext uri="{9D8B030D-6E8A-4147-A177-3AD203B41FA5}">
                      <a16:colId xmlns:a16="http://schemas.microsoft.com/office/drawing/2014/main" val="1634951007"/>
                    </a:ext>
                  </a:extLst>
                </a:gridCol>
                <a:gridCol w="5688062">
                  <a:extLst>
                    <a:ext uri="{9D8B030D-6E8A-4147-A177-3AD203B41FA5}">
                      <a16:colId xmlns:a16="http://schemas.microsoft.com/office/drawing/2014/main" val="2569640554"/>
                    </a:ext>
                  </a:extLst>
                </a:gridCol>
              </a:tblGrid>
              <a:tr h="1274091">
                <a:tc>
                  <a:txBody>
                    <a:bodyPr/>
                    <a:lstStyle/>
                    <a:p>
                      <a:pPr algn="ctr"/>
                      <a:endParaRPr lang="en-US" sz="2400" dirty="0">
                        <a:solidFill>
                          <a:schemeClr val="accent1"/>
                        </a:solidFill>
                      </a:endParaRPr>
                    </a:p>
                    <a:p>
                      <a:pPr algn="ctr"/>
                      <a:r>
                        <a:rPr lang="en-US" sz="2400" dirty="0">
                          <a:solidFill>
                            <a:schemeClr val="accent1"/>
                          </a:solidFill>
                        </a:rPr>
                        <a:t>Year 1: </a:t>
                      </a:r>
                      <a:br>
                        <a:rPr lang="en-US" sz="2400" dirty="0">
                          <a:solidFill>
                            <a:schemeClr val="accent1"/>
                          </a:solidFill>
                        </a:rPr>
                      </a:br>
                      <a:r>
                        <a:rPr lang="en-US" sz="2400" dirty="0">
                          <a:solidFill>
                            <a:schemeClr val="accent1"/>
                          </a:solidFill>
                        </a:rPr>
                        <a:t>January - December</a:t>
                      </a:r>
                    </a:p>
                  </a:txBody>
                  <a:tcPr>
                    <a:lnL w="12700" cmpd="sng">
                      <a:noFill/>
                    </a:lnL>
                    <a:lnR w="38100" cap="flat" cmpd="sng" algn="ctr">
                      <a:solidFill>
                        <a:schemeClr val="accent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endParaRPr lang="en-US" sz="2400" dirty="0">
                        <a:solidFill>
                          <a:schemeClr val="accent1"/>
                        </a:solidFill>
                      </a:endParaRPr>
                    </a:p>
                    <a:p>
                      <a:pPr algn="ctr"/>
                      <a:r>
                        <a:rPr lang="en-US" sz="2400" dirty="0">
                          <a:solidFill>
                            <a:schemeClr val="accent1"/>
                          </a:solidFill>
                        </a:rPr>
                        <a:t>Year 2: </a:t>
                      </a:r>
                    </a:p>
                    <a:p>
                      <a:pPr algn="ctr"/>
                      <a:r>
                        <a:rPr lang="en-US" sz="2400" dirty="0">
                          <a:solidFill>
                            <a:schemeClr val="accent1"/>
                          </a:solidFill>
                        </a:rPr>
                        <a:t>January - June</a:t>
                      </a:r>
                    </a:p>
                  </a:txBody>
                  <a:tcPr>
                    <a:lnL w="38100"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9885893"/>
                  </a:ext>
                </a:extLst>
              </a:tr>
              <a:tr h="2842202">
                <a:tc>
                  <a:txBody>
                    <a:bodyPr/>
                    <a:lstStyle/>
                    <a:p>
                      <a:pPr marL="0" indent="0" algn="ctr" defTabSz="914400" rtl="0" eaLnBrk="1" latinLnBrk="0" hangingPunct="1">
                        <a:spcAft>
                          <a:spcPts val="400"/>
                        </a:spcAft>
                        <a:buFont typeface="Arial" panose="020B0604020202020204" pitchFamily="34" charset="0"/>
                        <a:buNone/>
                      </a:pPr>
                      <a:r>
                        <a:rPr lang="en-US" sz="2400" kern="1200" dirty="0">
                          <a:solidFill>
                            <a:schemeClr val="dk1"/>
                          </a:solidFill>
                          <a:latin typeface="+mn-lt"/>
                          <a:ea typeface="+mn-ea"/>
                          <a:cs typeface="+mn-cs"/>
                        </a:rPr>
                        <a:t>Attend two full-day classes per month. </a:t>
                      </a:r>
                    </a:p>
                    <a:p>
                      <a:pPr marL="0" indent="0" algn="ctr" defTabSz="914400" rtl="0" eaLnBrk="1" latinLnBrk="0" hangingPunct="1">
                        <a:spcAft>
                          <a:spcPts val="400"/>
                        </a:spcAft>
                        <a:buFont typeface="Arial" panose="020B0604020202020204" pitchFamily="34" charset="0"/>
                        <a:buNone/>
                      </a:pPr>
                      <a:r>
                        <a:rPr lang="en-US" sz="2400" kern="1200" dirty="0">
                          <a:solidFill>
                            <a:schemeClr val="dk1"/>
                          </a:solidFill>
                          <a:latin typeface="+mn-lt"/>
                          <a:ea typeface="+mn-ea"/>
                          <a:cs typeface="+mn-cs"/>
                        </a:rPr>
                        <a:t>Attend office hours once or twice per month. </a:t>
                      </a:r>
                    </a:p>
                    <a:p>
                      <a:pPr marL="0" indent="0" algn="ctr" defTabSz="914400" rtl="0" eaLnBrk="1" latinLnBrk="0" hangingPunct="1">
                        <a:spcAft>
                          <a:spcPts val="400"/>
                        </a:spcAft>
                        <a:buFont typeface="Arial" panose="020B0604020202020204" pitchFamily="34" charset="0"/>
                        <a:buNone/>
                      </a:pPr>
                      <a:r>
                        <a:rPr lang="en-US" sz="2400" kern="1200" dirty="0">
                          <a:solidFill>
                            <a:schemeClr val="dk1"/>
                          </a:solidFill>
                          <a:latin typeface="+mn-lt"/>
                          <a:ea typeface="+mn-ea"/>
                          <a:cs typeface="+mn-cs"/>
                        </a:rPr>
                        <a:t>Submit ten portfolios on CPM® Competencies</a:t>
                      </a:r>
                    </a:p>
                  </a:txBody>
                  <a:tcPr>
                    <a:lnL w="12700" cmpd="sng">
                      <a:noFill/>
                    </a:lnL>
                    <a:lnR w="38100" cap="flat" cmpd="sng" algn="ctr">
                      <a:solidFill>
                        <a:schemeClr val="accent3"/>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marL="0" indent="0" algn="ctr">
                        <a:spcAft>
                          <a:spcPts val="400"/>
                        </a:spcAft>
                        <a:buFont typeface="Arial" panose="020B0604020202020204" pitchFamily="34" charset="0"/>
                        <a:buNone/>
                      </a:pPr>
                      <a:r>
                        <a:rPr lang="en-US" sz="2400" kern="1200" dirty="0">
                          <a:solidFill>
                            <a:schemeClr val="dk1"/>
                          </a:solidFill>
                          <a:latin typeface="+mn-lt"/>
                          <a:ea typeface="+mn-ea"/>
                          <a:cs typeface="+mn-cs"/>
                        </a:rPr>
                        <a:t>Complete all Capstone requirements</a:t>
                      </a:r>
                    </a:p>
                    <a:p>
                      <a:pPr marL="0" indent="0" algn="ctr">
                        <a:spcAft>
                          <a:spcPts val="400"/>
                        </a:spcAft>
                        <a:buFont typeface="Arial" panose="020B0604020202020204" pitchFamily="34" charset="0"/>
                        <a:buNone/>
                      </a:pPr>
                      <a:r>
                        <a:rPr lang="en-US" sz="2400" kern="1200" dirty="0">
                          <a:solidFill>
                            <a:schemeClr val="dk1"/>
                          </a:solidFill>
                          <a:latin typeface="+mn-lt"/>
                          <a:ea typeface="+mn-ea"/>
                          <a:cs typeface="+mn-cs"/>
                        </a:rPr>
                        <a:t>Attend six hours of continuous education per month (up to four hours can be office hours)</a:t>
                      </a:r>
                    </a:p>
                    <a:p>
                      <a:pPr marL="0" indent="0" algn="ctr">
                        <a:spcAft>
                          <a:spcPts val="400"/>
                        </a:spcAft>
                        <a:buFont typeface="Arial" panose="020B0604020202020204" pitchFamily="34" charset="0"/>
                        <a:buNone/>
                      </a:pPr>
                      <a:r>
                        <a:rPr lang="en-US" sz="2400" kern="1200" dirty="0">
                          <a:solidFill>
                            <a:schemeClr val="dk1"/>
                          </a:solidFill>
                          <a:latin typeface="+mn-lt"/>
                          <a:ea typeface="+mn-ea"/>
                          <a:cs typeface="+mn-cs"/>
                        </a:rPr>
                        <a:t>Submit four portfolios on CPM® Competencies</a:t>
                      </a:r>
                    </a:p>
                    <a:p>
                      <a:pPr marL="0" indent="0" algn="ctr">
                        <a:spcAft>
                          <a:spcPts val="400"/>
                        </a:spcAft>
                        <a:buFont typeface="Arial" panose="020B0604020202020204" pitchFamily="34" charset="0"/>
                        <a:buNone/>
                      </a:pPr>
                      <a:r>
                        <a:rPr lang="en-US" sz="2400" kern="1200" dirty="0">
                          <a:solidFill>
                            <a:schemeClr val="dk1"/>
                          </a:solidFill>
                          <a:latin typeface="+mn-lt"/>
                          <a:ea typeface="+mn-ea"/>
                          <a:cs typeface="+mn-cs"/>
                        </a:rPr>
                        <a:t>Attend graduation</a:t>
                      </a:r>
                    </a:p>
                  </a:txBody>
                  <a:tcPr>
                    <a:lnL w="38100"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9559263"/>
                  </a:ext>
                </a:extLst>
              </a:tr>
            </a:tbl>
          </a:graphicData>
        </a:graphic>
      </p:graphicFrame>
    </p:spTree>
    <p:extLst>
      <p:ext uri="{BB962C8B-B14F-4D97-AF65-F5344CB8AC3E}">
        <p14:creationId xmlns:p14="http://schemas.microsoft.com/office/powerpoint/2010/main" val="41608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5E09CA-3803-27D1-C4B3-D14FBBB23D84}"/>
              </a:ext>
            </a:extLst>
          </p:cNvPr>
          <p:cNvSpPr>
            <a:spLocks noGrp="1"/>
          </p:cNvSpPr>
          <p:nvPr>
            <p:ph type="body" sz="quarter" idx="12"/>
          </p:nvPr>
        </p:nvSpPr>
        <p:spPr/>
        <p:txBody>
          <a:bodyPr/>
          <a:lstStyle/>
          <a:p>
            <a:r>
              <a:rPr lang="en-US" dirty="0"/>
              <a:t>What a typical month of CPM looks like</a:t>
            </a:r>
          </a:p>
        </p:txBody>
      </p:sp>
      <p:sp>
        <p:nvSpPr>
          <p:cNvPr id="4" name="TextBox 3">
            <a:extLst>
              <a:ext uri="{FF2B5EF4-FFF2-40B4-BE49-F238E27FC236}">
                <a16:creationId xmlns:a16="http://schemas.microsoft.com/office/drawing/2014/main" id="{75007005-85CB-B708-A347-EB6B2C9A55EA}"/>
              </a:ext>
            </a:extLst>
          </p:cNvPr>
          <p:cNvSpPr txBox="1"/>
          <p:nvPr/>
        </p:nvSpPr>
        <p:spPr>
          <a:xfrm>
            <a:off x="325464" y="2019632"/>
            <a:ext cx="5176434" cy="4401205"/>
          </a:xfrm>
          <a:prstGeom prst="rect">
            <a:avLst/>
          </a:prstGeom>
          <a:noFill/>
        </p:spPr>
        <p:txBody>
          <a:bodyPr wrap="square" rtlCol="0">
            <a:spAutoFit/>
          </a:bodyPr>
          <a:lstStyle/>
          <a:p>
            <a:pPr marL="342900" indent="-342900">
              <a:buFont typeface="Arial" panose="020B0604020202020204" pitchFamily="34" charset="0"/>
              <a:buChar char="•"/>
            </a:pPr>
            <a:r>
              <a:rPr lang="en-US" sz="2800" b="1" dirty="0"/>
              <a:t>Track 1</a:t>
            </a:r>
          </a:p>
          <a:p>
            <a:pPr marL="800100" lvl="1" indent="-342900">
              <a:buFont typeface="Arial" panose="020B0604020202020204" pitchFamily="34" charset="0"/>
              <a:buChar char="•"/>
            </a:pPr>
            <a:r>
              <a:rPr lang="en-US" sz="2800" dirty="0"/>
              <a:t>Day 1: Process Improvement</a:t>
            </a:r>
          </a:p>
          <a:p>
            <a:pPr marL="800100" lvl="1" indent="-342900">
              <a:buFont typeface="Arial" panose="020B0604020202020204" pitchFamily="34" charset="0"/>
              <a:buChar char="•"/>
            </a:pPr>
            <a:r>
              <a:rPr lang="en-US" sz="2800" dirty="0"/>
              <a:t>Day 2: Change Management</a:t>
            </a:r>
          </a:p>
          <a:p>
            <a:pPr marL="800100" lvl="1" indent="-342900">
              <a:buFont typeface="Arial" panose="020B0604020202020204" pitchFamily="34" charset="0"/>
              <a:buChar char="•"/>
            </a:pPr>
            <a:r>
              <a:rPr lang="en-US" sz="2800" dirty="0"/>
              <a:t>Office Hours – Micro-Learning</a:t>
            </a:r>
          </a:p>
          <a:p>
            <a:pPr marL="800100" lvl="1" indent="-342900">
              <a:buFont typeface="Arial" panose="020B0604020202020204" pitchFamily="34" charset="0"/>
              <a:buChar char="•"/>
            </a:pPr>
            <a:r>
              <a:rPr lang="en-US" sz="2800" dirty="0"/>
              <a:t>Office Hours – Portfolio work</a:t>
            </a:r>
          </a:p>
          <a:p>
            <a:pPr marL="285750" indent="-285750">
              <a:buFont typeface="Arial" panose="020B0604020202020204" pitchFamily="34" charset="0"/>
              <a:buChar char="•"/>
            </a:pPr>
            <a:endParaRPr lang="en-US" sz="2800" dirty="0"/>
          </a:p>
        </p:txBody>
      </p:sp>
      <p:pic>
        <p:nvPicPr>
          <p:cNvPr id="6" name="Picture 5">
            <a:extLst>
              <a:ext uri="{FF2B5EF4-FFF2-40B4-BE49-F238E27FC236}">
                <a16:creationId xmlns:a16="http://schemas.microsoft.com/office/drawing/2014/main" id="{ABA7777C-8260-031F-C9D6-00854D1FA223}"/>
              </a:ext>
            </a:extLst>
          </p:cNvPr>
          <p:cNvPicPr>
            <a:picLocks noChangeAspect="1"/>
          </p:cNvPicPr>
          <p:nvPr/>
        </p:nvPicPr>
        <p:blipFill>
          <a:blip r:embed="rId3"/>
          <a:stretch>
            <a:fillRect/>
          </a:stretch>
        </p:blipFill>
        <p:spPr>
          <a:xfrm>
            <a:off x="5501898" y="1437306"/>
            <a:ext cx="6246185" cy="47005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0991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56B5D-7138-FB75-3EBC-85C5C6B303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0E4831-7E22-D29F-B2F8-78DF7AF7C8D9}"/>
              </a:ext>
            </a:extLst>
          </p:cNvPr>
          <p:cNvSpPr>
            <a:spLocks noGrp="1"/>
          </p:cNvSpPr>
          <p:nvPr>
            <p:ph type="body" sz="quarter" idx="12"/>
          </p:nvPr>
        </p:nvSpPr>
        <p:spPr/>
        <p:txBody>
          <a:bodyPr>
            <a:normAutofit fontScale="92500"/>
          </a:bodyPr>
          <a:lstStyle/>
          <a:p>
            <a:r>
              <a:rPr lang="en-US" dirty="0"/>
              <a:t>Capstones: Purpose, Timeline, Expectations</a:t>
            </a:r>
          </a:p>
        </p:txBody>
      </p:sp>
      <p:sp>
        <p:nvSpPr>
          <p:cNvPr id="4" name="TextBox 3">
            <a:extLst>
              <a:ext uri="{FF2B5EF4-FFF2-40B4-BE49-F238E27FC236}">
                <a16:creationId xmlns:a16="http://schemas.microsoft.com/office/drawing/2014/main" id="{0EBC6D9C-05AC-DFE8-7E17-D97E2C71F169}"/>
              </a:ext>
            </a:extLst>
          </p:cNvPr>
          <p:cNvSpPr txBox="1"/>
          <p:nvPr/>
        </p:nvSpPr>
        <p:spPr>
          <a:xfrm>
            <a:off x="325464" y="2019632"/>
            <a:ext cx="5176434" cy="461665"/>
          </a:xfrm>
          <a:prstGeom prst="rect">
            <a:avLst/>
          </a:prstGeom>
          <a:noFill/>
        </p:spPr>
        <p:txBody>
          <a:bodyPr wrap="square" rtlCol="0">
            <a:spAutoFit/>
          </a:bodyPr>
          <a:lstStyle/>
          <a:p>
            <a:pPr marL="285750" indent="-285750">
              <a:buFont typeface="Arial" panose="020B0604020202020204" pitchFamily="34" charset="0"/>
              <a:buChar char="•"/>
            </a:pPr>
            <a:endParaRPr lang="en-US" sz="2400" dirty="0">
              <a:solidFill>
                <a:schemeClr val="dk1"/>
              </a:solidFill>
            </a:endParaRPr>
          </a:p>
        </p:txBody>
      </p:sp>
      <p:sp>
        <p:nvSpPr>
          <p:cNvPr id="5" name="TextBox 4">
            <a:extLst>
              <a:ext uri="{FF2B5EF4-FFF2-40B4-BE49-F238E27FC236}">
                <a16:creationId xmlns:a16="http://schemas.microsoft.com/office/drawing/2014/main" id="{1EEF101E-4A35-A3C0-3A94-41BB81F20126}"/>
              </a:ext>
            </a:extLst>
          </p:cNvPr>
          <p:cNvSpPr txBox="1"/>
          <p:nvPr/>
        </p:nvSpPr>
        <p:spPr>
          <a:xfrm>
            <a:off x="712922" y="2154264"/>
            <a:ext cx="9391973" cy="3088025"/>
          </a:xfrm>
          <a:prstGeom prst="rect">
            <a:avLst/>
          </a:prstGeom>
          <a:noFill/>
        </p:spPr>
        <p:txBody>
          <a:bodyPr wrap="square" rtlCol="0">
            <a:spAutoFit/>
          </a:bodyPr>
          <a:lstStyle/>
          <a:p>
            <a:pPr marL="285750" indent="-285750">
              <a:spcAft>
                <a:spcPts val="800"/>
              </a:spcAft>
              <a:buFont typeface="Arial" panose="020B0604020202020204" pitchFamily="34" charset="0"/>
              <a:buChar char="•"/>
            </a:pPr>
            <a:r>
              <a:rPr lang="en-US" sz="2400" dirty="0"/>
              <a:t>What is a CPM Capstone?</a:t>
            </a:r>
          </a:p>
          <a:p>
            <a:pPr marL="285750" indent="-285750">
              <a:spcAft>
                <a:spcPts val="800"/>
              </a:spcAft>
              <a:buFont typeface="Arial" panose="020B0604020202020204" pitchFamily="34" charset="0"/>
              <a:buChar char="•"/>
            </a:pPr>
            <a:r>
              <a:rPr lang="en-US" sz="2400" dirty="0"/>
              <a:t>How do capstones benefit agencies? (real-world improvements, innovation projects) </a:t>
            </a:r>
          </a:p>
          <a:p>
            <a:pPr marL="285750" indent="-285750">
              <a:spcAft>
                <a:spcPts val="800"/>
              </a:spcAft>
              <a:buFont typeface="Arial" panose="020B0604020202020204" pitchFamily="34" charset="0"/>
              <a:buChar char="•"/>
            </a:pPr>
            <a:r>
              <a:rPr lang="en-US" sz="2400" dirty="0"/>
              <a:t>When do participants begin planning </a:t>
            </a:r>
            <a:r>
              <a:rPr lang="en-US" sz="2400"/>
              <a:t>their capstone?</a:t>
            </a:r>
            <a:endParaRPr lang="en-US" sz="2400" dirty="0"/>
          </a:p>
          <a:p>
            <a:pPr marL="742950" lvl="1" indent="-285750">
              <a:spcAft>
                <a:spcPts val="800"/>
              </a:spcAft>
              <a:buFont typeface="Arial" panose="020B0604020202020204" pitchFamily="34" charset="0"/>
              <a:buChar char="•"/>
            </a:pPr>
            <a:r>
              <a:rPr lang="en-US" sz="2400" i="1" dirty="0"/>
              <a:t>Milestones and deadlines throughout the program </a:t>
            </a:r>
          </a:p>
          <a:p>
            <a:pPr marL="285750" indent="-285750">
              <a:spcAft>
                <a:spcPts val="800"/>
              </a:spcAft>
              <a:buFont typeface="Arial" panose="020B0604020202020204" pitchFamily="34" charset="0"/>
              <a:buChar char="•"/>
            </a:pPr>
            <a:r>
              <a:rPr lang="en-US" sz="2400" dirty="0"/>
              <a:t>What are the Capstone presentation expectations at the end of the program?</a:t>
            </a:r>
          </a:p>
        </p:txBody>
      </p:sp>
    </p:spTree>
    <p:extLst>
      <p:ext uri="{BB962C8B-B14F-4D97-AF65-F5344CB8AC3E}">
        <p14:creationId xmlns:p14="http://schemas.microsoft.com/office/powerpoint/2010/main" val="2060803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F9852F-FD08-BFEB-4933-E1728039B918}"/>
              </a:ext>
            </a:extLst>
          </p:cNvPr>
          <p:cNvSpPr>
            <a:spLocks noGrp="1"/>
          </p:cNvSpPr>
          <p:nvPr>
            <p:ph type="body" sz="quarter" idx="12"/>
          </p:nvPr>
        </p:nvSpPr>
        <p:spPr/>
        <p:txBody>
          <a:bodyPr>
            <a:normAutofit fontScale="92500"/>
          </a:bodyPr>
          <a:lstStyle/>
          <a:p>
            <a:r>
              <a:rPr lang="en-US" dirty="0"/>
              <a:t>Expectations for Agencies and Supervisors</a:t>
            </a:r>
          </a:p>
        </p:txBody>
      </p:sp>
      <p:pic>
        <p:nvPicPr>
          <p:cNvPr id="4" name="Picture 3" descr="Mountain climber summiting snowy peak">
            <a:extLst>
              <a:ext uri="{FF2B5EF4-FFF2-40B4-BE49-F238E27FC236}">
                <a16:creationId xmlns:a16="http://schemas.microsoft.com/office/drawing/2014/main" id="{1C43B45E-EE22-1B21-5756-EAF7A2F6D059}"/>
              </a:ext>
            </a:extLst>
          </p:cNvPr>
          <p:cNvPicPr>
            <a:picLocks noChangeAspect="1"/>
          </p:cNvPicPr>
          <p:nvPr/>
        </p:nvPicPr>
        <p:blipFill>
          <a:blip r:embed="rId3">
            <a:extLst>
              <a:ext uri="{28A0092B-C50C-407E-A947-70E740481C1C}">
                <a14:useLocalDpi xmlns:a14="http://schemas.microsoft.com/office/drawing/2010/main" val="0"/>
              </a:ext>
            </a:extLst>
          </a:blip>
          <a:srcRect l="19364"/>
          <a:stretch>
            <a:fillRect/>
          </a:stretch>
        </p:blipFill>
        <p:spPr>
          <a:xfrm>
            <a:off x="6989737" y="1861278"/>
            <a:ext cx="5035077" cy="4154984"/>
          </a:xfrm>
          <a:prstGeom prst="rect">
            <a:avLst/>
          </a:prstGeom>
        </p:spPr>
      </p:pic>
      <p:sp>
        <p:nvSpPr>
          <p:cNvPr id="5" name="TextBox 4">
            <a:extLst>
              <a:ext uri="{FF2B5EF4-FFF2-40B4-BE49-F238E27FC236}">
                <a16:creationId xmlns:a16="http://schemas.microsoft.com/office/drawing/2014/main" id="{FFC85E23-F123-C1EB-12EC-930B4F89040F}"/>
              </a:ext>
            </a:extLst>
          </p:cNvPr>
          <p:cNvSpPr txBox="1"/>
          <p:nvPr/>
        </p:nvSpPr>
        <p:spPr>
          <a:xfrm>
            <a:off x="167186" y="1721792"/>
            <a:ext cx="6822551" cy="4349909"/>
          </a:xfrm>
          <a:prstGeom prst="rect">
            <a:avLst/>
          </a:prstGeom>
          <a:noFill/>
        </p:spPr>
        <p:txBody>
          <a:bodyPr wrap="square" rtlCol="0">
            <a:spAutoFit/>
          </a:bodyPr>
          <a:lstStyle/>
          <a:p>
            <a:pPr marL="285750" indent="-285750">
              <a:spcAft>
                <a:spcPts val="400"/>
              </a:spcAft>
              <a:buFont typeface="Arial" panose="020B0604020202020204" pitchFamily="34" charset="0"/>
              <a:buChar char="•"/>
            </a:pPr>
            <a:r>
              <a:rPr lang="en-US" sz="2600" dirty="0"/>
              <a:t>Support participants with time and workload</a:t>
            </a:r>
          </a:p>
          <a:p>
            <a:pPr marL="285750" indent="-285750">
              <a:spcAft>
                <a:spcPts val="400"/>
              </a:spcAft>
              <a:buFont typeface="Arial" panose="020B0604020202020204" pitchFamily="34" charset="0"/>
              <a:buChar char="•"/>
            </a:pPr>
            <a:r>
              <a:rPr lang="en-US" sz="2600" dirty="0"/>
              <a:t>Encourage applying CPM concepts to agency challenges</a:t>
            </a:r>
          </a:p>
          <a:p>
            <a:pPr marL="285750" indent="-285750">
              <a:spcAft>
                <a:spcPts val="400"/>
              </a:spcAft>
              <a:buFont typeface="Arial" panose="020B0604020202020204" pitchFamily="34" charset="0"/>
              <a:buChar char="•"/>
            </a:pPr>
            <a:r>
              <a:rPr lang="en-US" sz="2600" dirty="0"/>
              <a:t>Provide access to data or process owners for capstones </a:t>
            </a:r>
          </a:p>
          <a:p>
            <a:pPr marL="285750" indent="-285750">
              <a:spcAft>
                <a:spcPts val="400"/>
              </a:spcAft>
              <a:buFont typeface="Arial" panose="020B0604020202020204" pitchFamily="34" charset="0"/>
              <a:buChar char="•"/>
            </a:pPr>
            <a:r>
              <a:rPr lang="en-US" sz="2600" dirty="0"/>
              <a:t>Engage in periodic check-ins </a:t>
            </a:r>
          </a:p>
          <a:p>
            <a:pPr marL="285750" indent="-285750">
              <a:spcAft>
                <a:spcPts val="400"/>
              </a:spcAft>
              <a:buFont typeface="Arial" panose="020B0604020202020204" pitchFamily="34" charset="0"/>
              <a:buChar char="•"/>
            </a:pPr>
            <a:r>
              <a:rPr lang="en-US" sz="2600" dirty="0"/>
              <a:t>Participate in portfolio and capstone reviews/presentations </a:t>
            </a:r>
          </a:p>
          <a:p>
            <a:pPr marL="285750" indent="-285750">
              <a:spcAft>
                <a:spcPts val="400"/>
              </a:spcAft>
              <a:buFont typeface="Arial" panose="020B0604020202020204" pitchFamily="34" charset="0"/>
              <a:buChar char="•"/>
            </a:pPr>
            <a:r>
              <a:rPr lang="en-US" sz="2600" dirty="0"/>
              <a:t>Serve as thought partners for assignments when appropriate</a:t>
            </a:r>
          </a:p>
        </p:txBody>
      </p:sp>
    </p:spTree>
    <p:extLst>
      <p:ext uri="{BB962C8B-B14F-4D97-AF65-F5344CB8AC3E}">
        <p14:creationId xmlns:p14="http://schemas.microsoft.com/office/powerpoint/2010/main" val="3590760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2377DA-895C-420F-90CC-7420487AB11F}"/>
              </a:ext>
            </a:extLst>
          </p:cNvPr>
          <p:cNvSpPr>
            <a:spLocks noGrp="1"/>
          </p:cNvSpPr>
          <p:nvPr>
            <p:ph type="body" sz="quarter" idx="12"/>
          </p:nvPr>
        </p:nvSpPr>
        <p:spPr/>
        <p:txBody>
          <a:bodyPr/>
          <a:lstStyle/>
          <a:p>
            <a:r>
              <a:rPr lang="en-US" dirty="0"/>
              <a:t>Participant Expectations</a:t>
            </a:r>
          </a:p>
        </p:txBody>
      </p:sp>
      <p:graphicFrame>
        <p:nvGraphicFramePr>
          <p:cNvPr id="3" name="Diagram 2">
            <a:extLst>
              <a:ext uri="{FF2B5EF4-FFF2-40B4-BE49-F238E27FC236}">
                <a16:creationId xmlns:a16="http://schemas.microsoft.com/office/drawing/2014/main" id="{AD3B7AD5-0D9F-F5D5-57E5-B947DCC1B67D}"/>
              </a:ext>
            </a:extLst>
          </p:cNvPr>
          <p:cNvGraphicFramePr/>
          <p:nvPr>
            <p:extLst>
              <p:ext uri="{D42A27DB-BD31-4B8C-83A1-F6EECF244321}">
                <p14:modId xmlns:p14="http://schemas.microsoft.com/office/powerpoint/2010/main" val="1097970209"/>
              </p:ext>
            </p:extLst>
          </p:nvPr>
        </p:nvGraphicFramePr>
        <p:xfrm>
          <a:off x="1152901" y="1207656"/>
          <a:ext cx="988619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2753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2A3EDC-F10F-9B5E-3171-2C232990133B}"/>
              </a:ext>
            </a:extLst>
          </p:cNvPr>
          <p:cNvSpPr>
            <a:spLocks noGrp="1"/>
          </p:cNvSpPr>
          <p:nvPr>
            <p:ph type="body" sz="quarter" idx="12"/>
          </p:nvPr>
        </p:nvSpPr>
        <p:spPr/>
        <p:txBody>
          <a:bodyPr/>
          <a:lstStyle/>
          <a:p>
            <a:r>
              <a:rPr lang="en-US" dirty="0"/>
              <a:t>Application and Enrollment Process</a:t>
            </a:r>
          </a:p>
        </p:txBody>
      </p:sp>
      <p:graphicFrame>
        <p:nvGraphicFramePr>
          <p:cNvPr id="4" name="Diagram 3">
            <a:extLst>
              <a:ext uri="{FF2B5EF4-FFF2-40B4-BE49-F238E27FC236}">
                <a16:creationId xmlns:a16="http://schemas.microsoft.com/office/drawing/2014/main" id="{A62306B4-CC2C-9C72-8901-16AB59004257}"/>
              </a:ext>
            </a:extLst>
          </p:cNvPr>
          <p:cNvGraphicFramePr/>
          <p:nvPr>
            <p:extLst>
              <p:ext uri="{D42A27DB-BD31-4B8C-83A1-F6EECF244321}">
                <p14:modId xmlns:p14="http://schemas.microsoft.com/office/powerpoint/2010/main" val="1363831606"/>
              </p:ext>
            </p:extLst>
          </p:nvPr>
        </p:nvGraphicFramePr>
        <p:xfrm>
          <a:off x="1706536" y="1757099"/>
          <a:ext cx="9328258" cy="43250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6152330"/>
      </p:ext>
    </p:extLst>
  </p:cSld>
  <p:clrMapOvr>
    <a:masterClrMapping/>
  </p:clrMapOvr>
</p:sld>
</file>

<file path=ppt/theme/theme1.xml><?xml version="1.0" encoding="utf-8"?>
<a:theme xmlns:a="http://schemas.openxmlformats.org/drawingml/2006/main" name="Office Theme">
  <a:themeElements>
    <a:clrScheme name="DHR Colors">
      <a:dk1>
        <a:srgbClr val="000000"/>
      </a:dk1>
      <a:lt1>
        <a:srgbClr val="FFFFFF"/>
      </a:lt1>
      <a:dk2>
        <a:srgbClr val="727272"/>
      </a:dk2>
      <a:lt2>
        <a:srgbClr val="7AA343"/>
      </a:lt2>
      <a:accent1>
        <a:srgbClr val="3E81C4"/>
      </a:accent1>
      <a:accent2>
        <a:srgbClr val="A5AF3E"/>
      </a:accent2>
      <a:accent3>
        <a:srgbClr val="4EAC97"/>
      </a:accent3>
      <a:accent4>
        <a:srgbClr val="747BBC"/>
      </a:accent4>
      <a:accent5>
        <a:srgbClr val="8972B2"/>
      </a:accent5>
      <a:accent6>
        <a:srgbClr val="7BCDF6"/>
      </a:accent6>
      <a:hlink>
        <a:srgbClr val="48A1DA"/>
      </a:hlink>
      <a:folHlink>
        <a:srgbClr val="48A1D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87fdc96-b7b9-4f8e-99ff-9c896fc27ad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16ABDCBD4F9CB4CAE9F7887F7F8EFDC" ma:contentTypeVersion="12" ma:contentTypeDescription="Create a new document." ma:contentTypeScope="" ma:versionID="a78a503c8e5961136c81b92843d34f5a">
  <xsd:schema xmlns:xsd="http://www.w3.org/2001/XMLSchema" xmlns:xs="http://www.w3.org/2001/XMLSchema" xmlns:p="http://schemas.microsoft.com/office/2006/metadata/properties" xmlns:ns2="e87fdc96-b7b9-4f8e-99ff-9c896fc27ade" targetNamespace="http://schemas.microsoft.com/office/2006/metadata/properties" ma:root="true" ma:fieldsID="ccac17bc5db6111c15fb61cb1a1b008b" ns2:_="">
    <xsd:import namespace="e87fdc96-b7b9-4f8e-99ff-9c896fc27a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7fdc96-b7b9-4f8e-99ff-9c896fc27a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19d7729-17ec-432f-96e5-5ca9df5b17c9"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MediaServiceLocation" ma:index="19"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AC48A3-14B1-420F-9552-5C5976349D2C}">
  <ds:schemaRefs>
    <ds:schemaRef ds:uri="http://schemas.microsoft.com/office/2006/metadata/properties"/>
    <ds:schemaRef ds:uri="http://schemas.microsoft.com/office/infopath/2007/PartnerControls"/>
    <ds:schemaRef ds:uri="58eb57e4-df4d-4ef7-a6a0-bb8349eca164"/>
    <ds:schemaRef ds:uri="75081ed5-a348-42ee-a70b-a164d5352354"/>
    <ds:schemaRef ds:uri="b5c8e3a8-0442-4d32-9b32-1dbc4a91f949"/>
    <ds:schemaRef ds:uri="94355433-2131-4d01-946e-ca23c10efeeb"/>
    <ds:schemaRef ds:uri="e87fdc96-b7b9-4f8e-99ff-9c896fc27ade"/>
  </ds:schemaRefs>
</ds:datastoreItem>
</file>

<file path=customXml/itemProps2.xml><?xml version="1.0" encoding="utf-8"?>
<ds:datastoreItem xmlns:ds="http://schemas.openxmlformats.org/officeDocument/2006/customXml" ds:itemID="{F4F8CCB3-C950-4626-9DB3-3AF4D5778297}">
  <ds:schemaRefs>
    <ds:schemaRef ds:uri="http://schemas.microsoft.com/sharepoint/v3/contenttype/forms"/>
  </ds:schemaRefs>
</ds:datastoreItem>
</file>

<file path=customXml/itemProps3.xml><?xml version="1.0" encoding="utf-8"?>
<ds:datastoreItem xmlns:ds="http://schemas.openxmlformats.org/officeDocument/2006/customXml" ds:itemID="{467916E2-96C2-4418-A444-C75959AB63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7fdc96-b7b9-4f8e-99ff-9c896fc27a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c53b7a63-2d6e-4d96-87c9-9f583f6d1c81}" enabled="0" method="" siteId="{c53b7a63-2d6e-4d96-87c9-9f583f6d1c81}" removed="1"/>
</clbl:labelList>
</file>

<file path=docProps/app.xml><?xml version="1.0" encoding="utf-8"?>
<Properties xmlns="http://schemas.openxmlformats.org/officeDocument/2006/extended-properties" xmlns:vt="http://schemas.openxmlformats.org/officeDocument/2006/docPropsVTypes">
  <TotalTime>176</TotalTime>
  <Words>653</Words>
  <Application>Microsoft Office PowerPoint</Application>
  <PresentationFormat>Widescreen</PresentationFormat>
  <Paragraphs>97</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Kraft Fisher</dc:creator>
  <cp:lastModifiedBy>Nemmie Stieha</cp:lastModifiedBy>
  <cp:revision>20</cp:revision>
  <cp:lastPrinted>2025-08-13T14:29:24Z</cp:lastPrinted>
  <dcterms:created xsi:type="dcterms:W3CDTF">2025-08-11T19:57:12Z</dcterms:created>
  <dcterms:modified xsi:type="dcterms:W3CDTF">2026-08-27T21:30:15Z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0x010100D16ABDCBD4F9CB4CAE9F7887F7F8EFDC</vt:lpwstr>
  </property>
  <property fmtid="{D5CDD505-2E9C-101B-9397-08002B2CF9AE}" pid="3" name="MediaServiceImageTags">
    <vt:lpwstr/>
  </property>
</Properties>
</file>